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55"/>
  </p:notesMasterIdLst>
  <p:sldIdLst>
    <p:sldId id="4115" r:id="rId3"/>
    <p:sldId id="4116" r:id="rId4"/>
    <p:sldId id="256" r:id="rId5"/>
    <p:sldId id="2355" r:id="rId6"/>
    <p:sldId id="4065" r:id="rId7"/>
    <p:sldId id="915" r:id="rId8"/>
    <p:sldId id="3201" r:id="rId9"/>
    <p:sldId id="4075" r:id="rId10"/>
    <p:sldId id="4081" r:id="rId11"/>
    <p:sldId id="330" r:id="rId12"/>
    <p:sldId id="3194" r:id="rId13"/>
    <p:sldId id="3189" r:id="rId14"/>
    <p:sldId id="4087" r:id="rId15"/>
    <p:sldId id="3203" r:id="rId16"/>
    <p:sldId id="4100" r:id="rId17"/>
    <p:sldId id="4099" r:id="rId18"/>
    <p:sldId id="4102" r:id="rId19"/>
    <p:sldId id="4101" r:id="rId20"/>
    <p:sldId id="4103" r:id="rId21"/>
    <p:sldId id="4104" r:id="rId22"/>
    <p:sldId id="4107" r:id="rId23"/>
    <p:sldId id="4105" r:id="rId24"/>
    <p:sldId id="4106" r:id="rId25"/>
    <p:sldId id="4114" r:id="rId26"/>
    <p:sldId id="4108" r:id="rId27"/>
    <p:sldId id="4110" r:id="rId28"/>
    <p:sldId id="4109" r:id="rId29"/>
    <p:sldId id="4111" r:id="rId30"/>
    <p:sldId id="4112" r:id="rId31"/>
    <p:sldId id="3176" r:id="rId32"/>
    <p:sldId id="4089" r:id="rId33"/>
    <p:sldId id="4088" r:id="rId34"/>
    <p:sldId id="4090" r:id="rId35"/>
    <p:sldId id="3193" r:id="rId36"/>
    <p:sldId id="4091" r:id="rId37"/>
    <p:sldId id="4092" r:id="rId38"/>
    <p:sldId id="4093" r:id="rId39"/>
    <p:sldId id="4094" r:id="rId40"/>
    <p:sldId id="4095" r:id="rId41"/>
    <p:sldId id="4097" r:id="rId42"/>
    <p:sldId id="4098" r:id="rId43"/>
    <p:sldId id="3187" r:id="rId44"/>
    <p:sldId id="3198" r:id="rId45"/>
    <p:sldId id="3195" r:id="rId46"/>
    <p:sldId id="3197" r:id="rId47"/>
    <p:sldId id="3207" r:id="rId48"/>
    <p:sldId id="4113" r:id="rId49"/>
    <p:sldId id="285" r:id="rId50"/>
    <p:sldId id="3191" r:id="rId51"/>
    <p:sldId id="3175" r:id="rId52"/>
    <p:sldId id="278" r:id="rId53"/>
    <p:sldId id="286" r:id="rId54"/>
  </p:sldIdLst>
  <p:sldSz cx="12192000" cy="6858000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Lato Black" panose="020F0502020204030203" pitchFamily="34" charset="0"/>
      <p:bold r:id="rId60"/>
      <p:italic r:id="rId61"/>
      <p:boldItalic r:id="rId62"/>
    </p:embeddedFont>
    <p:embeddedFont>
      <p:font typeface="Lato Light" panose="020F0502020204030203" pitchFamily="34" charset="0"/>
      <p:regular r:id="rId63"/>
      <p:italic r:id="rId64"/>
    </p:embeddedFont>
    <p:embeddedFont>
      <p:font typeface="Livvic" pitchFamily="2" charset="77"/>
      <p:regular r:id="rId65"/>
      <p:bold r:id="rId66"/>
      <p:italic r:id="rId67"/>
      <p:boldItalic r:id="rId68"/>
    </p:embeddedFont>
    <p:embeddedFont>
      <p:font typeface="Oswald" pitchFamily="2" charset="77"/>
      <p:regular r:id="rId69"/>
      <p:bold r:id="rId70"/>
    </p:embeddedFont>
    <p:embeddedFont>
      <p:font typeface="Poppins Light" pitchFamily="2" charset="77"/>
      <p:regular r:id="rId71"/>
      <p:italic r:id="rId72"/>
    </p:embeddedFont>
    <p:embeddedFont>
      <p:font typeface="Source Sans Pro" panose="020B0503030403020204" pitchFamily="34" charset="0"/>
      <p:regular r:id="rId73"/>
      <p:bold r:id="rId74"/>
      <p:italic r:id="rId75"/>
      <p:boldItalic r:id="rId76"/>
    </p:embeddedFont>
    <p:embeddedFont>
      <p:font typeface="Source Sans Pro Light" panose="020B0403030403020204" pitchFamily="34" charset="0"/>
      <p:regular r:id="rId77"/>
      <p:italic r:id="rId78"/>
    </p:embeddedFont>
    <p:embeddedFont>
      <p:font typeface="Tahoma" panose="020B0604030504040204" pitchFamily="34" charset="0"/>
      <p:regular r:id="rId79"/>
      <p:bold r:id="rId80"/>
    </p:embeddedFont>
    <p:embeddedFont>
      <p:font typeface="Wingdings 3" pitchFamily="2" charset="2"/>
      <p:regular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2" roundtripDataSignature="AMtx7mjiBnWRmDZZpsfPjUm0WLd3khVB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2"/>
    <p:restoredTop sz="94656"/>
  </p:normalViewPr>
  <p:slideViewPr>
    <p:cSldViewPr snapToGrid="0">
      <p:cViewPr>
        <p:scale>
          <a:sx n="117" d="100"/>
          <a:sy n="117" d="100"/>
        </p:scale>
        <p:origin x="264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7.fntdata"/><Relationship Id="rId80" Type="http://schemas.openxmlformats.org/officeDocument/2006/relationships/font" Target="fonts/font25.fntdata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7" Type="http://schemas.openxmlformats.org/officeDocument/2006/relationships/slide" Target="slides/slide5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11.fntdata"/><Relationship Id="rId61" Type="http://schemas.openxmlformats.org/officeDocument/2006/relationships/font" Target="fonts/font6.fntdata"/><Relationship Id="rId82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atimelotmani\Documents\Erasmu-Morocco-Youth-2014-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A4-3444-9306-BF484EB9AD7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A4-3444-9306-BF484EB9AD7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A4-3444-9306-BF484EB9AD7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9A4-3444-9306-BF484EB9AD7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9A4-3444-9306-BF484EB9AD7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9A4-3444-9306-BF484EB9AD7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9A4-3444-9306-BF484EB9AD7C}"/>
              </c:ext>
            </c:extLst>
          </c:dPt>
          <c:dLbls>
            <c:dLbl>
              <c:idx val="0"/>
              <c:layout>
                <c:manualLayout>
                  <c:x val="-0.13629739579925812"/>
                  <c:y val="0.1799942846102138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A4-3444-9306-BF484EB9AD7C}"/>
                </c:ext>
              </c:extLst>
            </c:dLbl>
            <c:dLbl>
              <c:idx val="1"/>
              <c:layout>
                <c:manualLayout>
                  <c:x val="-6.1303941714926209E-2"/>
                  <c:y val="-0.2896538878989687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A4-3444-9306-BF484EB9AD7C}"/>
                </c:ext>
              </c:extLst>
            </c:dLbl>
            <c:dLbl>
              <c:idx val="2"/>
              <c:layout>
                <c:manualLayout>
                  <c:x val="-0.15609847777230565"/>
                  <c:y val="-0.2284643819834118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A4-3444-9306-BF484EB9AD7C}"/>
                </c:ext>
              </c:extLst>
            </c:dLbl>
            <c:dLbl>
              <c:idx val="3"/>
              <c:layout>
                <c:manualLayout>
                  <c:x val="8.9538217979057089E-2"/>
                  <c:y val="-8.317790033868678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3523026474687"/>
                      <c:h val="0.196723103532995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9A4-3444-9306-BF484EB9AD7C}"/>
                </c:ext>
              </c:extLst>
            </c:dLbl>
            <c:dLbl>
              <c:idx val="4"/>
              <c:layout>
                <c:manualLayout>
                  <c:x val="0.22650816024998727"/>
                  <c:y val="7.87526520053315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A4-3444-9306-BF484EB9AD7C}"/>
                </c:ext>
              </c:extLst>
            </c:dLbl>
            <c:dLbl>
              <c:idx val="5"/>
              <c:layout>
                <c:manualLayout>
                  <c:x val="-0.14905105604900112"/>
                  <c:y val="3.6666684867446751E-2"/>
                </c:manualLayout>
              </c:layout>
              <c:tx>
                <c:rich>
                  <a:bodyPr/>
                  <a:lstStyle/>
                  <a:p>
                    <a:fld id="{7E871D8C-69EB-AC42-89D3-BE38A2897FDC}" type="CATEGORYNAME">
                      <a:rPr lang="en-US" sz="900"/>
                      <a:pPr/>
                      <a:t>[NOM DE CATÉGORIE]</a:t>
                    </a:fld>
                    <a:r>
                      <a:rPr lang="en-US" sz="900" baseline="0" dirty="0"/>
                      <a:t>
</a:t>
                    </a:r>
                    <a:fld id="{E8131DD0-0B6C-3146-9153-944378278691}" type="PERCENTAGE">
                      <a:rPr lang="en-US" sz="900" baseline="0"/>
                      <a:pPr/>
                      <a:t>[POURCENTAGE]</a:t>
                    </a:fld>
                    <a:endParaRPr lang="en-US" sz="9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9A4-3444-9306-BF484EB9AD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Feuil2!$D$5:$D$11</c:f>
              <c:strCache>
                <c:ptCount val="7"/>
                <c:pt idx="0">
                  <c:v>Culture</c:v>
                </c:pt>
                <c:pt idx="1">
                  <c:v>Health and wellbeing</c:v>
                </c:pt>
                <c:pt idx="2">
                  <c:v>Inclusion</c:v>
                </c:pt>
                <c:pt idx="3">
                  <c:v>Sustainable development</c:v>
                </c:pt>
                <c:pt idx="4">
                  <c:v>Youth and civic engagement</c:v>
                </c:pt>
                <c:pt idx="5">
                  <c:v>Youth and entrepreneurship</c:v>
                </c:pt>
                <c:pt idx="6">
                  <c:v>Youth and ICT</c:v>
                </c:pt>
              </c:strCache>
            </c:strRef>
          </c:cat>
          <c:val>
            <c:numRef>
              <c:f>Feuil2!$E$5:$E$11</c:f>
              <c:numCache>
                <c:formatCode>General</c:formatCode>
                <c:ptCount val="7"/>
                <c:pt idx="0">
                  <c:v>131</c:v>
                </c:pt>
                <c:pt idx="1">
                  <c:v>14</c:v>
                </c:pt>
                <c:pt idx="2">
                  <c:v>188</c:v>
                </c:pt>
                <c:pt idx="3">
                  <c:v>39</c:v>
                </c:pt>
                <c:pt idx="4">
                  <c:v>176</c:v>
                </c:pt>
                <c:pt idx="5">
                  <c:v>27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9A4-3444-9306-BF484EB9AD7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4887554861317"/>
          <c:y val="0.16557141160632036"/>
          <c:w val="0.73089124612468392"/>
          <c:h val="0.7315066290917091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Nombre de projet coordonnes </c:v>
                </c:pt>
              </c:strCache>
            </c:strRef>
          </c:tx>
          <c:spPr>
            <a:effectLst>
              <a:outerShdw blurRad="152400" dist="177800" dir="8100000" algn="tr" rotWithShape="0">
                <a:schemeClr val="accent1">
                  <a:alpha val="30000"/>
                </a:schemeClr>
              </a:outerShdw>
            </a:effectLst>
          </c:spPr>
          <c:explosion val="5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E87-2043-B5CC-69C38754B8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E87-2043-B5CC-69C38754B8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E87-2043-B5CC-69C38754B8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E87-2043-B5CC-69C38754B86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E87-2043-B5CC-69C38754B86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E87-2043-B5CC-69C38754B86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E87-2043-B5CC-69C38754B86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E87-2043-B5CC-69C38754B86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E87-2043-B5CC-69C38754B86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E87-2043-B5CC-69C38754B86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BE87-2043-B5CC-69C38754B86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BE87-2043-B5CC-69C38754B863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BE87-2043-B5CC-69C38754B863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BE87-2043-B5CC-69C38754B863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BE87-2043-B5CC-69C38754B863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BE87-2043-B5CC-69C38754B863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BE87-2043-B5CC-69C38754B863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BE87-2043-B5CC-69C38754B863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BE87-2043-B5CC-69C38754B863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152400" dist="177800" dir="8100000" algn="tr" rotWithShape="0">
                  <a:schemeClr val="accent1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BE87-2043-B5CC-69C38754B863}"/>
              </c:ext>
            </c:extLst>
          </c:dPt>
          <c:dLbls>
            <c:dLbl>
              <c:idx val="4"/>
              <c:layout>
                <c:manualLayout>
                  <c:x val="-2.50378598386235E-2"/>
                  <c:y val="7.047915791041637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87-2043-B5CC-69C38754B863}"/>
                </c:ext>
              </c:extLst>
            </c:dLbl>
            <c:dLbl>
              <c:idx val="5"/>
              <c:layout>
                <c:manualLayout>
                  <c:x val="-2.6850140832927794E-2"/>
                  <c:y val="1.538239013332661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87-2043-B5CC-69C38754B863}"/>
                </c:ext>
              </c:extLst>
            </c:dLbl>
            <c:dLbl>
              <c:idx val="6"/>
              <c:layout>
                <c:manualLayout>
                  <c:x val="-3.6650479104205026E-2"/>
                  <c:y val="3.069983925965435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87-2043-B5CC-69C38754B863}"/>
                </c:ext>
              </c:extLst>
            </c:dLbl>
            <c:dLbl>
              <c:idx val="7"/>
              <c:layout>
                <c:manualLayout>
                  <c:x val="-5.630276980877804E-2"/>
                  <c:y val="2.71789467613170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87-2043-B5CC-69C38754B863}"/>
                </c:ext>
              </c:extLst>
            </c:dLbl>
            <c:dLbl>
              <c:idx val="18"/>
              <c:layout>
                <c:manualLayout>
                  <c:x val="5.6737026215477354E-2"/>
                  <c:y val="-1.39286058346005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BE87-2043-B5CC-69C38754B863}"/>
                </c:ext>
              </c:extLst>
            </c:dLbl>
            <c:dLbl>
              <c:idx val="19"/>
              <c:layout>
                <c:manualLayout>
                  <c:x val="0.10182285686570496"/>
                  <c:y val="1.93383485419595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E87-2043-B5CC-69C38754B8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Sheet1!$A$2:$A$21</c:f>
              <c:strCache>
                <c:ptCount val="20"/>
                <c:pt idx="0">
                  <c:v>FR</c:v>
                </c:pt>
                <c:pt idx="1">
                  <c:v>ES</c:v>
                </c:pt>
                <c:pt idx="2">
                  <c:v>IT</c:v>
                </c:pt>
                <c:pt idx="3">
                  <c:v>TR</c:v>
                </c:pt>
                <c:pt idx="4">
                  <c:v>BE</c:v>
                </c:pt>
                <c:pt idx="5">
                  <c:v>DE</c:v>
                </c:pt>
                <c:pt idx="6">
                  <c:v>SE</c:v>
                </c:pt>
                <c:pt idx="7">
                  <c:v>PT</c:v>
                </c:pt>
                <c:pt idx="8">
                  <c:v>NL</c:v>
                </c:pt>
                <c:pt idx="9">
                  <c:v>UK</c:v>
                </c:pt>
                <c:pt idx="10">
                  <c:v>AT</c:v>
                </c:pt>
                <c:pt idx="11">
                  <c:v>HU</c:v>
                </c:pt>
                <c:pt idx="12">
                  <c:v>EE</c:v>
                </c:pt>
                <c:pt idx="13">
                  <c:v>PL</c:v>
                </c:pt>
                <c:pt idx="14">
                  <c:v>LT</c:v>
                </c:pt>
                <c:pt idx="15">
                  <c:v>LU</c:v>
                </c:pt>
                <c:pt idx="16">
                  <c:v>TN</c:v>
                </c:pt>
                <c:pt idx="17">
                  <c:v>CY</c:v>
                </c:pt>
                <c:pt idx="18">
                  <c:v>EL</c:v>
                </c:pt>
                <c:pt idx="19">
                  <c:v>RO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134</c:v>
                </c:pt>
                <c:pt idx="1">
                  <c:v>86</c:v>
                </c:pt>
                <c:pt idx="2">
                  <c:v>74</c:v>
                </c:pt>
                <c:pt idx="3">
                  <c:v>48</c:v>
                </c:pt>
                <c:pt idx="4">
                  <c:v>44</c:v>
                </c:pt>
                <c:pt idx="5">
                  <c:v>42</c:v>
                </c:pt>
                <c:pt idx="6">
                  <c:v>27</c:v>
                </c:pt>
                <c:pt idx="7">
                  <c:v>19</c:v>
                </c:pt>
                <c:pt idx="8">
                  <c:v>16</c:v>
                </c:pt>
                <c:pt idx="9">
                  <c:v>16</c:v>
                </c:pt>
                <c:pt idx="10">
                  <c:v>8</c:v>
                </c:pt>
                <c:pt idx="11">
                  <c:v>7</c:v>
                </c:pt>
                <c:pt idx="12">
                  <c:v>6</c:v>
                </c:pt>
                <c:pt idx="13">
                  <c:v>6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BE87-2043-B5CC-69C38754B86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image" Target="../media/image8.jpg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image" Target="../media/image10.jpeg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1BABC8-1B6C-C04A-9D89-1197C9D65D6A}" type="doc">
      <dgm:prSet loTypeId="urn:microsoft.com/office/officeart/2008/layout/HexagonCluster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94A6FB1-1475-4940-8968-71AA05C3C2D0}">
      <dgm:prSet phldrT="[Text]" custT="1"/>
      <dgm:spPr/>
      <dgm:t>
        <a:bodyPr/>
        <a:lstStyle/>
        <a:p>
          <a:r>
            <a:rPr lang="en-US" sz="1200" b="1" dirty="0"/>
            <a:t>Informer</a:t>
          </a:r>
          <a:r>
            <a:rPr lang="en-US" sz="1200" dirty="0"/>
            <a:t> et </a:t>
          </a:r>
          <a:r>
            <a:rPr lang="en-US" sz="1200" dirty="0" err="1"/>
            <a:t>rendre</a:t>
          </a:r>
          <a:r>
            <a:rPr lang="en-US" sz="1200" dirty="0"/>
            <a:t> visible le </a:t>
          </a:r>
          <a:r>
            <a:rPr lang="en-US" sz="1200" dirty="0" err="1"/>
            <a:t>programme</a:t>
          </a:r>
          <a:r>
            <a:rPr lang="en-US" sz="1200" dirty="0"/>
            <a:t> et son </a:t>
          </a:r>
          <a:r>
            <a:rPr lang="en-US" sz="1200" dirty="0" err="1"/>
            <a:t>bilan</a:t>
          </a:r>
          <a:endParaRPr lang="en-US" sz="1200" dirty="0"/>
        </a:p>
      </dgm:t>
    </dgm:pt>
    <dgm:pt modelId="{E44A6D0A-D8A0-094D-8D8B-A59215F70F12}" type="parTrans" cxnId="{8F0BF957-8C38-8540-AD21-DB399DA4656B}">
      <dgm:prSet/>
      <dgm:spPr/>
      <dgm:t>
        <a:bodyPr/>
        <a:lstStyle/>
        <a:p>
          <a:endParaRPr lang="en-US" sz="1600"/>
        </a:p>
      </dgm:t>
    </dgm:pt>
    <dgm:pt modelId="{BCC19149-0491-984A-A539-0C93637E71A0}" type="sibTrans" cxnId="{8F0BF957-8C38-8540-AD21-DB399DA4656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 sz="1600"/>
        </a:p>
      </dgm:t>
    </dgm:pt>
    <dgm:pt modelId="{E0D65E7A-87AF-6747-A513-FA40C597466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200" b="1" dirty="0" err="1"/>
            <a:t>Accompagner</a:t>
          </a:r>
          <a:r>
            <a:rPr lang="en-US" sz="1200" dirty="0"/>
            <a:t> les candidatures et les </a:t>
          </a:r>
          <a:r>
            <a:rPr lang="en-US" sz="1200" dirty="0" err="1"/>
            <a:t>projets</a:t>
          </a:r>
          <a:r>
            <a:rPr lang="en-US" sz="1200" dirty="0"/>
            <a:t> </a:t>
          </a:r>
        </a:p>
        <a:p>
          <a:pPr>
            <a:spcAft>
              <a:spcPts val="0"/>
            </a:spcAft>
          </a:pPr>
          <a:r>
            <a:rPr lang="en-US" sz="1200" dirty="0"/>
            <a:t>co-</a:t>
          </a:r>
          <a:r>
            <a:rPr lang="en-US" sz="1200" dirty="0" err="1"/>
            <a:t>financés</a:t>
          </a:r>
          <a:r>
            <a:rPr lang="en-US" sz="1200" dirty="0"/>
            <a:t> (monitoring)</a:t>
          </a:r>
        </a:p>
      </dgm:t>
    </dgm:pt>
    <dgm:pt modelId="{F665044B-56E2-A545-8268-BD6FA8F12790}" type="parTrans" cxnId="{9EE67C4B-C3BA-2E4E-B2EE-553450DDB9DF}">
      <dgm:prSet/>
      <dgm:spPr/>
      <dgm:t>
        <a:bodyPr/>
        <a:lstStyle/>
        <a:p>
          <a:endParaRPr lang="en-US" sz="1600"/>
        </a:p>
      </dgm:t>
    </dgm:pt>
    <dgm:pt modelId="{28E0351E-722B-6C43-878E-A863A8014CD5}" type="sibTrans" cxnId="{9EE67C4B-C3BA-2E4E-B2EE-553450DDB9DF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US" sz="1600"/>
        </a:p>
      </dgm:t>
    </dgm:pt>
    <dgm:pt modelId="{83F7B8AA-A952-6C4F-8274-8BAF6E340EB5}">
      <dgm:prSet custT="1"/>
      <dgm:spPr/>
      <dgm:t>
        <a:bodyPr/>
        <a:lstStyle/>
        <a:p>
          <a:r>
            <a:rPr lang="en-US" sz="1200" b="1" dirty="0" err="1"/>
            <a:t>Renforcer</a:t>
          </a:r>
          <a:r>
            <a:rPr lang="en-US" sz="1200" b="1" dirty="0"/>
            <a:t> les </a:t>
          </a:r>
          <a:r>
            <a:rPr lang="en-US" sz="1200" b="1" dirty="0" err="1"/>
            <a:t>capacités</a:t>
          </a:r>
          <a:r>
            <a:rPr lang="en-US" sz="1200" b="1" dirty="0"/>
            <a:t>  et </a:t>
          </a:r>
          <a:r>
            <a:rPr lang="en-US" sz="1200" b="1" dirty="0" err="1"/>
            <a:t>favoriser</a:t>
          </a:r>
          <a:r>
            <a:rPr lang="en-US" sz="1200" b="1" dirty="0"/>
            <a:t> le </a:t>
          </a:r>
          <a:r>
            <a:rPr lang="en-US" sz="1200" b="1" dirty="0" err="1"/>
            <a:t>réseautage</a:t>
          </a:r>
          <a:endParaRPr lang="en-US" sz="1200" dirty="0"/>
        </a:p>
      </dgm:t>
    </dgm:pt>
    <dgm:pt modelId="{14BA7F3A-DDC2-1042-BB5A-16BBD8AAFD4A}" type="parTrans" cxnId="{B1D99C86-77CA-1342-8156-F1BB2F223BCE}">
      <dgm:prSet/>
      <dgm:spPr/>
      <dgm:t>
        <a:bodyPr/>
        <a:lstStyle/>
        <a:p>
          <a:endParaRPr lang="en-US" sz="1600"/>
        </a:p>
      </dgm:t>
    </dgm:pt>
    <dgm:pt modelId="{50B65A47-AD8B-8C41-832F-F9342BC30F08}" type="sibTrans" cxnId="{B1D99C86-77CA-1342-8156-F1BB2F223BCE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US" sz="1600"/>
        </a:p>
      </dgm:t>
    </dgm:pt>
    <dgm:pt modelId="{B3D07F43-5C90-7A47-B9BE-A9F0B4618EE1}">
      <dgm:prSet custT="1"/>
      <dgm:spPr/>
      <dgm:t>
        <a:bodyPr/>
        <a:lstStyle/>
        <a:p>
          <a:r>
            <a:rPr lang="en-US" sz="1200" b="1" dirty="0" err="1"/>
            <a:t>Créer</a:t>
          </a:r>
          <a:r>
            <a:rPr lang="en-US" sz="1200" b="1" dirty="0"/>
            <a:t> des synergies </a:t>
          </a:r>
          <a:r>
            <a:rPr lang="en-US" sz="1200" dirty="0"/>
            <a:t>et </a:t>
          </a:r>
          <a:r>
            <a:rPr lang="en-US" sz="1200" dirty="0" err="1"/>
            <a:t>s’ouvrir</a:t>
          </a:r>
          <a:endParaRPr lang="en-US" sz="1200" dirty="0"/>
        </a:p>
      </dgm:t>
    </dgm:pt>
    <dgm:pt modelId="{BAFEDCC1-24E6-824E-89B8-FACB6BA86908}" type="parTrans" cxnId="{D4E04714-1B5A-3D45-B304-3619EB92E4CA}">
      <dgm:prSet/>
      <dgm:spPr/>
      <dgm:t>
        <a:bodyPr/>
        <a:lstStyle/>
        <a:p>
          <a:endParaRPr lang="en-US" sz="1600"/>
        </a:p>
      </dgm:t>
    </dgm:pt>
    <dgm:pt modelId="{3B687024-38FF-8843-88EA-129184D8DCF7}" type="sibTrans" cxnId="{D4E04714-1B5A-3D45-B304-3619EB92E4CA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 sz="1600"/>
        </a:p>
      </dgm:t>
    </dgm:pt>
    <dgm:pt modelId="{0CA5C9F5-8214-5D4C-B9D2-8EDB4A1773CA}">
      <dgm:prSet custT="1"/>
      <dgm:spPr/>
      <dgm:t>
        <a:bodyPr/>
        <a:lstStyle/>
        <a:p>
          <a:r>
            <a:rPr lang="en-US" sz="1200" b="1" dirty="0"/>
            <a:t>Mobiliser</a:t>
          </a:r>
          <a:r>
            <a:rPr lang="en-US" sz="1200" dirty="0"/>
            <a:t> la </a:t>
          </a:r>
          <a:r>
            <a:rPr lang="en-US" sz="1200" dirty="0" err="1"/>
            <a:t>communauté</a:t>
          </a:r>
          <a:r>
            <a:rPr lang="en-US" sz="1200" dirty="0"/>
            <a:t> Erasmus</a:t>
          </a:r>
        </a:p>
      </dgm:t>
    </dgm:pt>
    <dgm:pt modelId="{13DB5575-DE1E-7B40-BDAB-D0028B3F8C10}" type="parTrans" cxnId="{AF28AE2A-BEF4-F241-BE54-9AA71D6854F0}">
      <dgm:prSet/>
      <dgm:spPr/>
      <dgm:t>
        <a:bodyPr/>
        <a:lstStyle/>
        <a:p>
          <a:endParaRPr lang="en-US" sz="1600"/>
        </a:p>
      </dgm:t>
    </dgm:pt>
    <dgm:pt modelId="{FFAEF090-8CBC-B642-BB46-0BD522F540EB}" type="sibTrans" cxnId="{AF28AE2A-BEF4-F241-BE54-9AA71D6854F0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 sz="1600"/>
        </a:p>
      </dgm:t>
    </dgm:pt>
    <dgm:pt modelId="{74D42946-9CE6-9C4A-8B40-1C68C0A4FA89}">
      <dgm:prSet custT="1"/>
      <dgm:spPr/>
      <dgm:t>
        <a:bodyPr/>
        <a:lstStyle/>
        <a:p>
          <a:r>
            <a:rPr lang="en-US" sz="1200" b="1" dirty="0" err="1"/>
            <a:t>Gérer</a:t>
          </a:r>
          <a:r>
            <a:rPr lang="en-US" sz="1200" dirty="0"/>
            <a:t> le </a:t>
          </a:r>
          <a:r>
            <a:rPr lang="en-US" sz="1200" dirty="0" err="1"/>
            <a:t>réseau</a:t>
          </a:r>
          <a:r>
            <a:rPr lang="en-US" sz="1200" dirty="0"/>
            <a:t> des experts </a:t>
          </a:r>
          <a:r>
            <a:rPr lang="en-US" sz="1200" dirty="0" err="1"/>
            <a:t>nationaux</a:t>
          </a:r>
          <a:r>
            <a:rPr lang="en-US" sz="1200" dirty="0"/>
            <a:t> de la </a:t>
          </a:r>
          <a:r>
            <a:rPr lang="en-US" sz="1200" dirty="0" err="1"/>
            <a:t>réforme</a:t>
          </a:r>
          <a:r>
            <a:rPr lang="en-US" sz="1200" dirty="0"/>
            <a:t> (HERE)</a:t>
          </a:r>
        </a:p>
      </dgm:t>
    </dgm:pt>
    <dgm:pt modelId="{DF6D3015-FB0D-DE43-B0FD-70C185AA7A11}" type="parTrans" cxnId="{AD11E490-69A8-0346-B492-CFE07DF12EAB}">
      <dgm:prSet/>
      <dgm:spPr/>
      <dgm:t>
        <a:bodyPr/>
        <a:lstStyle/>
        <a:p>
          <a:endParaRPr lang="en-US" sz="1600"/>
        </a:p>
      </dgm:t>
    </dgm:pt>
    <dgm:pt modelId="{EE783711-20DE-8644-98CE-76E8FBC0A41D}" type="sibTrans" cxnId="{AD11E490-69A8-0346-B492-CFE07DF12EAB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US" sz="1600"/>
        </a:p>
      </dgm:t>
    </dgm:pt>
    <dgm:pt modelId="{4798A841-14D9-E243-8EEF-34105C2C9C52}">
      <dgm:prSet custT="1"/>
      <dgm:spPr/>
      <dgm:t>
        <a:bodyPr/>
        <a:lstStyle/>
        <a:p>
          <a:r>
            <a:rPr lang="en-US" sz="1200" b="1" dirty="0" err="1"/>
            <a:t>Partager</a:t>
          </a:r>
          <a:r>
            <a:rPr lang="en-US" sz="1200" b="1" dirty="0"/>
            <a:t>/</a:t>
          </a:r>
        </a:p>
        <a:p>
          <a:r>
            <a:rPr lang="en-US" sz="1200" b="1" dirty="0"/>
            <a:t>Exploiter/</a:t>
          </a:r>
          <a:br>
            <a:rPr lang="en-US" sz="1200" b="1" dirty="0"/>
          </a:br>
          <a:r>
            <a:rPr lang="en-US" sz="1200" b="1" dirty="0" err="1"/>
            <a:t>Valoriser</a:t>
          </a:r>
          <a:r>
            <a:rPr lang="en-US" sz="1200" b="1" dirty="0"/>
            <a:t> </a:t>
          </a:r>
          <a:r>
            <a:rPr lang="en-US" sz="1200" dirty="0"/>
            <a:t>les </a:t>
          </a:r>
          <a:r>
            <a:rPr lang="en-US" sz="1200" dirty="0" err="1"/>
            <a:t>résultats</a:t>
          </a:r>
          <a:r>
            <a:rPr lang="en-US" sz="1200" dirty="0"/>
            <a:t> et </a:t>
          </a:r>
          <a:r>
            <a:rPr lang="en-US" sz="1200" dirty="0" err="1"/>
            <a:t>élargir</a:t>
          </a:r>
          <a:r>
            <a:rPr lang="en-US" sz="1200" dirty="0"/>
            <a:t> </a:t>
          </a:r>
          <a:r>
            <a:rPr lang="en-US" sz="1200" b="1" dirty="0" err="1"/>
            <a:t>l’impact</a:t>
          </a:r>
          <a:r>
            <a:rPr lang="en-US" sz="1200" dirty="0"/>
            <a:t> </a:t>
          </a:r>
        </a:p>
      </dgm:t>
    </dgm:pt>
    <dgm:pt modelId="{F7DB27E2-8C71-074E-9066-01A7CB5DAE64}" type="parTrans" cxnId="{B15A4BEE-44C3-9E45-96F7-B90D539A79E8}">
      <dgm:prSet/>
      <dgm:spPr/>
      <dgm:t>
        <a:bodyPr/>
        <a:lstStyle/>
        <a:p>
          <a:endParaRPr lang="en-US"/>
        </a:p>
      </dgm:t>
    </dgm:pt>
    <dgm:pt modelId="{91344D3E-0596-7B49-AA15-5734371C6DDF}" type="sibTrans" cxnId="{B15A4BEE-44C3-9E45-96F7-B90D539A79E8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E37D4166-96A3-604C-B131-F86C93D7140B}">
      <dgm:prSet/>
      <dgm:spPr/>
      <dgm:t>
        <a:bodyPr/>
        <a:lstStyle/>
        <a:p>
          <a:pPr rtl="0"/>
          <a:r>
            <a:rPr lang="fr-FR" b="1" dirty="0"/>
            <a:t>Coordonner</a:t>
          </a:r>
          <a:r>
            <a:rPr lang="fr-FR" dirty="0"/>
            <a:t> avec les différentes parties prenantes</a:t>
          </a:r>
        </a:p>
      </dgm:t>
    </dgm:pt>
    <dgm:pt modelId="{0E4AEE91-31AA-0847-9075-659FDF59310A}" type="parTrans" cxnId="{371D2153-4EFA-8640-ACAB-59D1B277BB50}">
      <dgm:prSet/>
      <dgm:spPr/>
      <dgm:t>
        <a:bodyPr/>
        <a:lstStyle/>
        <a:p>
          <a:endParaRPr lang="fr-FR"/>
        </a:p>
      </dgm:t>
    </dgm:pt>
    <dgm:pt modelId="{F13915D6-F74E-1D40-BED4-204C1F89FB74}" type="sibTrans" cxnId="{371D2153-4EFA-8640-ACAB-59D1B277BB50}">
      <dgm:prSet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fr-FR"/>
        </a:p>
      </dgm:t>
    </dgm:pt>
    <dgm:pt modelId="{FB3A138B-F7AE-654C-B3BB-905543B7C3D8}" type="pres">
      <dgm:prSet presAssocID="{FE1BABC8-1B6C-C04A-9D89-1197C9D65D6A}" presName="Name0" presStyleCnt="0">
        <dgm:presLayoutVars>
          <dgm:chMax val="21"/>
          <dgm:chPref val="21"/>
        </dgm:presLayoutVars>
      </dgm:prSet>
      <dgm:spPr/>
    </dgm:pt>
    <dgm:pt modelId="{F1357C67-BD19-7E4A-9882-A1C82A1D161D}" type="pres">
      <dgm:prSet presAssocID="{83F7B8AA-A952-6C4F-8274-8BAF6E340EB5}" presName="text1" presStyleCnt="0"/>
      <dgm:spPr/>
    </dgm:pt>
    <dgm:pt modelId="{24C1D6AA-DA54-9B4D-A7BA-EC1A0D69E88C}" type="pres">
      <dgm:prSet presAssocID="{83F7B8AA-A952-6C4F-8274-8BAF6E340EB5}" presName="textRepeatNode" presStyleLbl="alignNode1" presStyleIdx="0" presStyleCnt="8">
        <dgm:presLayoutVars>
          <dgm:chMax val="0"/>
          <dgm:chPref val="0"/>
          <dgm:bulletEnabled val="1"/>
        </dgm:presLayoutVars>
      </dgm:prSet>
      <dgm:spPr/>
    </dgm:pt>
    <dgm:pt modelId="{27109990-66AA-4145-A730-C9121B8993C7}" type="pres">
      <dgm:prSet presAssocID="{83F7B8AA-A952-6C4F-8274-8BAF6E340EB5}" presName="textaccent1" presStyleCnt="0"/>
      <dgm:spPr/>
    </dgm:pt>
    <dgm:pt modelId="{DB881F4C-91F6-F640-935E-3A67B306FE4F}" type="pres">
      <dgm:prSet presAssocID="{83F7B8AA-A952-6C4F-8274-8BAF6E340EB5}" presName="accentRepeatNode" presStyleLbl="solidAlignAcc1" presStyleIdx="0" presStyleCnt="16"/>
      <dgm:spPr/>
    </dgm:pt>
    <dgm:pt modelId="{451D66E3-0D4A-1240-A6CB-195D43B3B1FF}" type="pres">
      <dgm:prSet presAssocID="{50B65A47-AD8B-8C41-832F-F9342BC30F08}" presName="image1" presStyleCnt="0"/>
      <dgm:spPr/>
    </dgm:pt>
    <dgm:pt modelId="{19E08158-810A-0649-A86B-51EFB5040E07}" type="pres">
      <dgm:prSet presAssocID="{50B65A47-AD8B-8C41-832F-F9342BC30F08}" presName="imageRepeatNode" presStyleLbl="alignAcc1" presStyleIdx="0" presStyleCnt="8"/>
      <dgm:spPr/>
    </dgm:pt>
    <dgm:pt modelId="{E370FCCF-B03E-4845-BAFA-1302CDA052DC}" type="pres">
      <dgm:prSet presAssocID="{50B65A47-AD8B-8C41-832F-F9342BC30F08}" presName="imageaccent1" presStyleCnt="0"/>
      <dgm:spPr/>
    </dgm:pt>
    <dgm:pt modelId="{7A51E248-521C-7641-A743-850172A86A3A}" type="pres">
      <dgm:prSet presAssocID="{50B65A47-AD8B-8C41-832F-F9342BC30F08}" presName="accentRepeatNode" presStyleLbl="solidAlignAcc1" presStyleIdx="1" presStyleCnt="16"/>
      <dgm:spPr/>
    </dgm:pt>
    <dgm:pt modelId="{AC3819EA-97A8-8245-BAFA-E807E9344DD5}" type="pres">
      <dgm:prSet presAssocID="{794A6FB1-1475-4940-8968-71AA05C3C2D0}" presName="text2" presStyleCnt="0"/>
      <dgm:spPr/>
    </dgm:pt>
    <dgm:pt modelId="{66D1C5CE-356D-F142-8E7F-4C9921734F59}" type="pres">
      <dgm:prSet presAssocID="{794A6FB1-1475-4940-8968-71AA05C3C2D0}" presName="textRepeatNode" presStyleLbl="alignNode1" presStyleIdx="1" presStyleCnt="8" custLinFactNeighborX="2144">
        <dgm:presLayoutVars>
          <dgm:chMax val="0"/>
          <dgm:chPref val="0"/>
          <dgm:bulletEnabled val="1"/>
        </dgm:presLayoutVars>
      </dgm:prSet>
      <dgm:spPr/>
    </dgm:pt>
    <dgm:pt modelId="{718C3005-984D-3741-B808-3B9C7EB6D523}" type="pres">
      <dgm:prSet presAssocID="{794A6FB1-1475-4940-8968-71AA05C3C2D0}" presName="textaccent2" presStyleCnt="0"/>
      <dgm:spPr/>
    </dgm:pt>
    <dgm:pt modelId="{5D8091CE-42B4-EF44-81CA-D4634E71253E}" type="pres">
      <dgm:prSet presAssocID="{794A6FB1-1475-4940-8968-71AA05C3C2D0}" presName="accentRepeatNode" presStyleLbl="solidAlignAcc1" presStyleIdx="2" presStyleCnt="16"/>
      <dgm:spPr/>
    </dgm:pt>
    <dgm:pt modelId="{8E9549E8-CD9B-5C45-9679-30F3682806E8}" type="pres">
      <dgm:prSet presAssocID="{BCC19149-0491-984A-A539-0C93637E71A0}" presName="image2" presStyleCnt="0"/>
      <dgm:spPr/>
    </dgm:pt>
    <dgm:pt modelId="{2FDCBA01-8871-7A47-B25F-8592C4D2B364}" type="pres">
      <dgm:prSet presAssocID="{BCC19149-0491-984A-A539-0C93637E71A0}" presName="imageRepeatNode" presStyleLbl="alignAcc1" presStyleIdx="1" presStyleCnt="8"/>
      <dgm:spPr/>
    </dgm:pt>
    <dgm:pt modelId="{D80DFCE4-7C1A-094E-8E24-3A66E0E65985}" type="pres">
      <dgm:prSet presAssocID="{BCC19149-0491-984A-A539-0C93637E71A0}" presName="imageaccent2" presStyleCnt="0"/>
      <dgm:spPr/>
    </dgm:pt>
    <dgm:pt modelId="{9315388C-1768-B847-B1C7-0C63E5799C95}" type="pres">
      <dgm:prSet presAssocID="{BCC19149-0491-984A-A539-0C93637E71A0}" presName="accentRepeatNode" presStyleLbl="solidAlignAcc1" presStyleIdx="3" presStyleCnt="16"/>
      <dgm:spPr/>
    </dgm:pt>
    <dgm:pt modelId="{16EFF16F-9A8B-FC45-8A44-3175BD64BF67}" type="pres">
      <dgm:prSet presAssocID="{E0D65E7A-87AF-6747-A513-FA40C5974666}" presName="text3" presStyleCnt="0"/>
      <dgm:spPr/>
    </dgm:pt>
    <dgm:pt modelId="{28C55D6F-0FF8-6749-B382-39CA75553F89}" type="pres">
      <dgm:prSet presAssocID="{E0D65E7A-87AF-6747-A513-FA40C5974666}" presName="textRepeatNode" presStyleLbl="alignNode1" presStyleIdx="2" presStyleCnt="8" custScaleX="112691">
        <dgm:presLayoutVars>
          <dgm:chMax val="0"/>
          <dgm:chPref val="0"/>
          <dgm:bulletEnabled val="1"/>
        </dgm:presLayoutVars>
      </dgm:prSet>
      <dgm:spPr/>
    </dgm:pt>
    <dgm:pt modelId="{2351587A-8865-D046-8BB2-169565EF6835}" type="pres">
      <dgm:prSet presAssocID="{E0D65E7A-87AF-6747-A513-FA40C5974666}" presName="textaccent3" presStyleCnt="0"/>
      <dgm:spPr/>
    </dgm:pt>
    <dgm:pt modelId="{D31C3BFC-FFBB-DE41-9DB7-AF5348222571}" type="pres">
      <dgm:prSet presAssocID="{E0D65E7A-87AF-6747-A513-FA40C5974666}" presName="accentRepeatNode" presStyleLbl="solidAlignAcc1" presStyleIdx="4" presStyleCnt="16"/>
      <dgm:spPr/>
    </dgm:pt>
    <dgm:pt modelId="{58360C4C-0100-A946-AC4E-EA5260BE966D}" type="pres">
      <dgm:prSet presAssocID="{28E0351E-722B-6C43-878E-A863A8014CD5}" presName="image3" presStyleCnt="0"/>
      <dgm:spPr/>
    </dgm:pt>
    <dgm:pt modelId="{4F35A9D7-B134-EE4C-967D-70FF3425457C}" type="pres">
      <dgm:prSet presAssocID="{28E0351E-722B-6C43-878E-A863A8014CD5}" presName="imageRepeatNode" presStyleLbl="alignAcc1" presStyleIdx="2" presStyleCnt="8"/>
      <dgm:spPr/>
    </dgm:pt>
    <dgm:pt modelId="{7F627A93-1224-C749-A0FB-D6C22BECA250}" type="pres">
      <dgm:prSet presAssocID="{28E0351E-722B-6C43-878E-A863A8014CD5}" presName="imageaccent3" presStyleCnt="0"/>
      <dgm:spPr/>
    </dgm:pt>
    <dgm:pt modelId="{B68D2002-E4D9-C644-886C-B7CE307DB85F}" type="pres">
      <dgm:prSet presAssocID="{28E0351E-722B-6C43-878E-A863A8014CD5}" presName="accentRepeatNode" presStyleLbl="solidAlignAcc1" presStyleIdx="5" presStyleCnt="16"/>
      <dgm:spPr/>
    </dgm:pt>
    <dgm:pt modelId="{ADDEB1C6-248E-C747-8845-DF0055EB4E97}" type="pres">
      <dgm:prSet presAssocID="{E37D4166-96A3-604C-B131-F86C93D7140B}" presName="text4" presStyleCnt="0"/>
      <dgm:spPr/>
    </dgm:pt>
    <dgm:pt modelId="{F5B063B9-F726-364F-89FA-0D6B298974E9}" type="pres">
      <dgm:prSet presAssocID="{E37D4166-96A3-604C-B131-F86C93D7140B}" presName="textRepeatNode" presStyleLbl="alignNode1" presStyleIdx="3" presStyleCnt="8">
        <dgm:presLayoutVars>
          <dgm:chMax val="0"/>
          <dgm:chPref val="0"/>
          <dgm:bulletEnabled val="1"/>
        </dgm:presLayoutVars>
      </dgm:prSet>
      <dgm:spPr/>
    </dgm:pt>
    <dgm:pt modelId="{8F7DCF5F-63A3-934F-8777-A4BB9C491477}" type="pres">
      <dgm:prSet presAssocID="{E37D4166-96A3-604C-B131-F86C93D7140B}" presName="textaccent4" presStyleCnt="0"/>
      <dgm:spPr/>
    </dgm:pt>
    <dgm:pt modelId="{0498643D-C8BD-5A42-8569-F6BEB02947EB}" type="pres">
      <dgm:prSet presAssocID="{E37D4166-96A3-604C-B131-F86C93D7140B}" presName="accentRepeatNode" presStyleLbl="solidAlignAcc1" presStyleIdx="6" presStyleCnt="16"/>
      <dgm:spPr/>
    </dgm:pt>
    <dgm:pt modelId="{373872C0-C180-8145-B38D-1904D75FB890}" type="pres">
      <dgm:prSet presAssocID="{F13915D6-F74E-1D40-BED4-204C1F89FB74}" presName="image4" presStyleCnt="0"/>
      <dgm:spPr/>
    </dgm:pt>
    <dgm:pt modelId="{4C61D77F-BA8D-C44C-9D8A-FA08CE54C071}" type="pres">
      <dgm:prSet presAssocID="{F13915D6-F74E-1D40-BED4-204C1F89FB74}" presName="imageRepeatNode" presStyleLbl="alignAcc1" presStyleIdx="3" presStyleCnt="8"/>
      <dgm:spPr/>
    </dgm:pt>
    <dgm:pt modelId="{7312D06A-AF2D-FA49-8308-398DEF6AE99D}" type="pres">
      <dgm:prSet presAssocID="{F13915D6-F74E-1D40-BED4-204C1F89FB74}" presName="imageaccent4" presStyleCnt="0"/>
      <dgm:spPr/>
    </dgm:pt>
    <dgm:pt modelId="{0EDC6625-3294-2C4B-A7CF-DBF16BCB9F6B}" type="pres">
      <dgm:prSet presAssocID="{F13915D6-F74E-1D40-BED4-204C1F89FB74}" presName="accentRepeatNode" presStyleLbl="solidAlignAcc1" presStyleIdx="7" presStyleCnt="16"/>
      <dgm:spPr/>
    </dgm:pt>
    <dgm:pt modelId="{0B33126D-70AD-734D-A895-91F9459F5B4F}" type="pres">
      <dgm:prSet presAssocID="{B3D07F43-5C90-7A47-B9BE-A9F0B4618EE1}" presName="text5" presStyleCnt="0"/>
      <dgm:spPr/>
    </dgm:pt>
    <dgm:pt modelId="{D3F7DE6B-5555-E34D-AB79-C6E155590A67}" type="pres">
      <dgm:prSet presAssocID="{B3D07F43-5C90-7A47-B9BE-A9F0B4618EE1}" presName="textRepeatNode" presStyleLbl="alignNode1" presStyleIdx="4" presStyleCnt="8">
        <dgm:presLayoutVars>
          <dgm:chMax val="0"/>
          <dgm:chPref val="0"/>
          <dgm:bulletEnabled val="1"/>
        </dgm:presLayoutVars>
      </dgm:prSet>
      <dgm:spPr/>
    </dgm:pt>
    <dgm:pt modelId="{3B165550-7E2D-4F4E-959A-F5A752B75129}" type="pres">
      <dgm:prSet presAssocID="{B3D07F43-5C90-7A47-B9BE-A9F0B4618EE1}" presName="textaccent5" presStyleCnt="0"/>
      <dgm:spPr/>
    </dgm:pt>
    <dgm:pt modelId="{DDE8D6A7-DB42-A74D-A76D-C93BAB300A69}" type="pres">
      <dgm:prSet presAssocID="{B3D07F43-5C90-7A47-B9BE-A9F0B4618EE1}" presName="accentRepeatNode" presStyleLbl="solidAlignAcc1" presStyleIdx="8" presStyleCnt="16"/>
      <dgm:spPr/>
    </dgm:pt>
    <dgm:pt modelId="{7152BC21-A468-DA41-AD06-CA9DF39105A6}" type="pres">
      <dgm:prSet presAssocID="{3B687024-38FF-8843-88EA-129184D8DCF7}" presName="image5" presStyleCnt="0"/>
      <dgm:spPr/>
    </dgm:pt>
    <dgm:pt modelId="{ED14E84A-2EA4-844B-9815-8CC2CCBACFCE}" type="pres">
      <dgm:prSet presAssocID="{3B687024-38FF-8843-88EA-129184D8DCF7}" presName="imageRepeatNode" presStyleLbl="alignAcc1" presStyleIdx="4" presStyleCnt="8"/>
      <dgm:spPr/>
    </dgm:pt>
    <dgm:pt modelId="{1E66CDF8-C55E-304B-8E93-D70676131D96}" type="pres">
      <dgm:prSet presAssocID="{3B687024-38FF-8843-88EA-129184D8DCF7}" presName="imageaccent5" presStyleCnt="0"/>
      <dgm:spPr/>
    </dgm:pt>
    <dgm:pt modelId="{FE304729-2204-0D41-8F08-80FA90E9B264}" type="pres">
      <dgm:prSet presAssocID="{3B687024-38FF-8843-88EA-129184D8DCF7}" presName="accentRepeatNode" presStyleLbl="solidAlignAcc1" presStyleIdx="9" presStyleCnt="16"/>
      <dgm:spPr/>
    </dgm:pt>
    <dgm:pt modelId="{13EAC33D-11F8-AE42-9E68-113C1485715C}" type="pres">
      <dgm:prSet presAssocID="{0CA5C9F5-8214-5D4C-B9D2-8EDB4A1773CA}" presName="text6" presStyleCnt="0"/>
      <dgm:spPr/>
    </dgm:pt>
    <dgm:pt modelId="{93D62C37-B543-F846-817A-BD63D8493E79}" type="pres">
      <dgm:prSet presAssocID="{0CA5C9F5-8214-5D4C-B9D2-8EDB4A1773CA}" presName="textRepeatNode" presStyleLbl="alignNode1" presStyleIdx="5" presStyleCnt="8" custScaleY="103702">
        <dgm:presLayoutVars>
          <dgm:chMax val="0"/>
          <dgm:chPref val="0"/>
          <dgm:bulletEnabled val="1"/>
        </dgm:presLayoutVars>
      </dgm:prSet>
      <dgm:spPr/>
    </dgm:pt>
    <dgm:pt modelId="{144AFAA2-6F0E-8C4F-8821-F09E2B17D48F}" type="pres">
      <dgm:prSet presAssocID="{0CA5C9F5-8214-5D4C-B9D2-8EDB4A1773CA}" presName="textaccent6" presStyleCnt="0"/>
      <dgm:spPr/>
    </dgm:pt>
    <dgm:pt modelId="{CB4A4698-76FE-2B46-A419-528962595DFE}" type="pres">
      <dgm:prSet presAssocID="{0CA5C9F5-8214-5D4C-B9D2-8EDB4A1773CA}" presName="accentRepeatNode" presStyleLbl="solidAlignAcc1" presStyleIdx="10" presStyleCnt="16"/>
      <dgm:spPr/>
    </dgm:pt>
    <dgm:pt modelId="{3729A38E-B768-614A-BFF5-994E267A9D87}" type="pres">
      <dgm:prSet presAssocID="{FFAEF090-8CBC-B642-BB46-0BD522F540EB}" presName="image6" presStyleCnt="0"/>
      <dgm:spPr/>
    </dgm:pt>
    <dgm:pt modelId="{53954BCC-8D91-2047-85D8-3AF3E4FE4E11}" type="pres">
      <dgm:prSet presAssocID="{FFAEF090-8CBC-B642-BB46-0BD522F540EB}" presName="imageRepeatNode" presStyleLbl="alignAcc1" presStyleIdx="5" presStyleCnt="8"/>
      <dgm:spPr/>
    </dgm:pt>
    <dgm:pt modelId="{D71F8C43-298B-D847-B887-A4CEE865F7DB}" type="pres">
      <dgm:prSet presAssocID="{FFAEF090-8CBC-B642-BB46-0BD522F540EB}" presName="imageaccent6" presStyleCnt="0"/>
      <dgm:spPr/>
    </dgm:pt>
    <dgm:pt modelId="{13F4C65B-21AC-DE40-A9D0-AB72D979FE5D}" type="pres">
      <dgm:prSet presAssocID="{FFAEF090-8CBC-B642-BB46-0BD522F540EB}" presName="accentRepeatNode" presStyleLbl="solidAlignAcc1" presStyleIdx="11" presStyleCnt="16"/>
      <dgm:spPr/>
    </dgm:pt>
    <dgm:pt modelId="{A1AF3C8B-9ACA-DD45-9A7F-AF49ABC6F87C}" type="pres">
      <dgm:prSet presAssocID="{74D42946-9CE6-9C4A-8B40-1C68C0A4FA89}" presName="text7" presStyleCnt="0"/>
      <dgm:spPr/>
    </dgm:pt>
    <dgm:pt modelId="{4F9F1A23-2451-7747-A706-AB4A87A43239}" type="pres">
      <dgm:prSet presAssocID="{74D42946-9CE6-9C4A-8B40-1C68C0A4FA89}" presName="textRepeatNode" presStyleLbl="alignNode1" presStyleIdx="6" presStyleCnt="8">
        <dgm:presLayoutVars>
          <dgm:chMax val="0"/>
          <dgm:chPref val="0"/>
          <dgm:bulletEnabled val="1"/>
        </dgm:presLayoutVars>
      </dgm:prSet>
      <dgm:spPr/>
    </dgm:pt>
    <dgm:pt modelId="{76928A64-7F0C-334F-923C-6B0FEA59553F}" type="pres">
      <dgm:prSet presAssocID="{74D42946-9CE6-9C4A-8B40-1C68C0A4FA89}" presName="textaccent7" presStyleCnt="0"/>
      <dgm:spPr/>
    </dgm:pt>
    <dgm:pt modelId="{5BA7039A-4B5D-364C-AE1A-9F041C2C5C50}" type="pres">
      <dgm:prSet presAssocID="{74D42946-9CE6-9C4A-8B40-1C68C0A4FA89}" presName="accentRepeatNode" presStyleLbl="solidAlignAcc1" presStyleIdx="12" presStyleCnt="16"/>
      <dgm:spPr/>
    </dgm:pt>
    <dgm:pt modelId="{21826F77-26EF-AC47-8836-E835DC16CF2E}" type="pres">
      <dgm:prSet presAssocID="{EE783711-20DE-8644-98CE-76E8FBC0A41D}" presName="image7" presStyleCnt="0"/>
      <dgm:spPr/>
    </dgm:pt>
    <dgm:pt modelId="{937B3D9D-505A-314E-8F60-D0CC1F3B17A3}" type="pres">
      <dgm:prSet presAssocID="{EE783711-20DE-8644-98CE-76E8FBC0A41D}" presName="imageRepeatNode" presStyleLbl="alignAcc1" presStyleIdx="6" presStyleCnt="8"/>
      <dgm:spPr/>
    </dgm:pt>
    <dgm:pt modelId="{5417DCE1-2807-EF43-87DC-CE81328F414A}" type="pres">
      <dgm:prSet presAssocID="{EE783711-20DE-8644-98CE-76E8FBC0A41D}" presName="imageaccent7" presStyleCnt="0"/>
      <dgm:spPr/>
    </dgm:pt>
    <dgm:pt modelId="{9DC8D527-72A9-FD43-B776-6F73CB47FDCF}" type="pres">
      <dgm:prSet presAssocID="{EE783711-20DE-8644-98CE-76E8FBC0A41D}" presName="accentRepeatNode" presStyleLbl="solidAlignAcc1" presStyleIdx="13" presStyleCnt="16"/>
      <dgm:spPr/>
    </dgm:pt>
    <dgm:pt modelId="{40CB216F-DEE2-F247-AFC1-95A8829A6240}" type="pres">
      <dgm:prSet presAssocID="{4798A841-14D9-E243-8EEF-34105C2C9C52}" presName="text8" presStyleCnt="0"/>
      <dgm:spPr/>
    </dgm:pt>
    <dgm:pt modelId="{D0491659-4DB7-8140-9C6A-E8A7A21E4C41}" type="pres">
      <dgm:prSet presAssocID="{4798A841-14D9-E243-8EEF-34105C2C9C52}" presName="textRepeatNode" presStyleLbl="alignNode1" presStyleIdx="7" presStyleCnt="8">
        <dgm:presLayoutVars>
          <dgm:chMax val="0"/>
          <dgm:chPref val="0"/>
          <dgm:bulletEnabled val="1"/>
        </dgm:presLayoutVars>
      </dgm:prSet>
      <dgm:spPr/>
    </dgm:pt>
    <dgm:pt modelId="{192BDA92-E59A-A342-87C3-2CF97C127CAE}" type="pres">
      <dgm:prSet presAssocID="{4798A841-14D9-E243-8EEF-34105C2C9C52}" presName="textaccent8" presStyleCnt="0"/>
      <dgm:spPr/>
    </dgm:pt>
    <dgm:pt modelId="{8332BA74-1709-1642-9BCF-72C1C760AE5D}" type="pres">
      <dgm:prSet presAssocID="{4798A841-14D9-E243-8EEF-34105C2C9C52}" presName="accentRepeatNode" presStyleLbl="solidAlignAcc1" presStyleIdx="14" presStyleCnt="16"/>
      <dgm:spPr/>
    </dgm:pt>
    <dgm:pt modelId="{F7A5A722-E770-744C-B108-203CCF5B4891}" type="pres">
      <dgm:prSet presAssocID="{91344D3E-0596-7B49-AA15-5734371C6DDF}" presName="image8" presStyleCnt="0"/>
      <dgm:spPr/>
    </dgm:pt>
    <dgm:pt modelId="{FF54F433-330A-C543-BBB3-9EA96D968411}" type="pres">
      <dgm:prSet presAssocID="{91344D3E-0596-7B49-AA15-5734371C6DDF}" presName="imageRepeatNode" presStyleLbl="alignAcc1" presStyleIdx="7" presStyleCnt="8"/>
      <dgm:spPr/>
    </dgm:pt>
    <dgm:pt modelId="{E54CF1C1-AAEE-2A4D-9D6D-BB1C17F1CC88}" type="pres">
      <dgm:prSet presAssocID="{91344D3E-0596-7B49-AA15-5734371C6DDF}" presName="imageaccent8" presStyleCnt="0"/>
      <dgm:spPr/>
    </dgm:pt>
    <dgm:pt modelId="{08611DEC-22AD-6E43-BBA0-C4EF2019BFEA}" type="pres">
      <dgm:prSet presAssocID="{91344D3E-0596-7B49-AA15-5734371C6DDF}" presName="accentRepeatNode" presStyleLbl="solidAlignAcc1" presStyleIdx="15" presStyleCnt="16"/>
      <dgm:spPr/>
    </dgm:pt>
  </dgm:ptLst>
  <dgm:cxnLst>
    <dgm:cxn modelId="{D4E04714-1B5A-3D45-B304-3619EB92E4CA}" srcId="{FE1BABC8-1B6C-C04A-9D89-1197C9D65D6A}" destId="{B3D07F43-5C90-7A47-B9BE-A9F0B4618EE1}" srcOrd="4" destOrd="0" parTransId="{BAFEDCC1-24E6-824E-89B8-FACB6BA86908}" sibTransId="{3B687024-38FF-8843-88EA-129184D8DCF7}"/>
    <dgm:cxn modelId="{A250E61B-94EB-F64E-87C1-1C32D07767D7}" type="presOf" srcId="{E37D4166-96A3-604C-B131-F86C93D7140B}" destId="{F5B063B9-F726-364F-89FA-0D6B298974E9}" srcOrd="0" destOrd="0" presId="urn:microsoft.com/office/officeart/2008/layout/HexagonCluster"/>
    <dgm:cxn modelId="{2E1D2D27-75C9-7D43-93F6-09966DCD1CE0}" type="presOf" srcId="{FE1BABC8-1B6C-C04A-9D89-1197C9D65D6A}" destId="{FB3A138B-F7AE-654C-B3BB-905543B7C3D8}" srcOrd="0" destOrd="0" presId="urn:microsoft.com/office/officeart/2008/layout/HexagonCluster"/>
    <dgm:cxn modelId="{AF28AE2A-BEF4-F241-BE54-9AA71D6854F0}" srcId="{FE1BABC8-1B6C-C04A-9D89-1197C9D65D6A}" destId="{0CA5C9F5-8214-5D4C-B9D2-8EDB4A1773CA}" srcOrd="5" destOrd="0" parTransId="{13DB5575-DE1E-7B40-BDAB-D0028B3F8C10}" sibTransId="{FFAEF090-8CBC-B642-BB46-0BD522F540EB}"/>
    <dgm:cxn modelId="{FDE6832D-BD3E-EE49-8138-560EAFE9A1ED}" type="presOf" srcId="{794A6FB1-1475-4940-8968-71AA05C3C2D0}" destId="{66D1C5CE-356D-F142-8E7F-4C9921734F59}" srcOrd="0" destOrd="0" presId="urn:microsoft.com/office/officeart/2008/layout/HexagonCluster"/>
    <dgm:cxn modelId="{4E63EA38-C1EC-2C44-8F7B-F274BD601279}" type="presOf" srcId="{BCC19149-0491-984A-A539-0C93637E71A0}" destId="{2FDCBA01-8871-7A47-B25F-8592C4D2B364}" srcOrd="0" destOrd="0" presId="urn:microsoft.com/office/officeart/2008/layout/HexagonCluster"/>
    <dgm:cxn modelId="{E4894B3E-FE81-5848-87C9-683703CF7343}" type="presOf" srcId="{74D42946-9CE6-9C4A-8B40-1C68C0A4FA89}" destId="{4F9F1A23-2451-7747-A706-AB4A87A43239}" srcOrd="0" destOrd="0" presId="urn:microsoft.com/office/officeart/2008/layout/HexagonCluster"/>
    <dgm:cxn modelId="{9EE67C4B-C3BA-2E4E-B2EE-553450DDB9DF}" srcId="{FE1BABC8-1B6C-C04A-9D89-1197C9D65D6A}" destId="{E0D65E7A-87AF-6747-A513-FA40C5974666}" srcOrd="2" destOrd="0" parTransId="{F665044B-56E2-A545-8268-BD6FA8F12790}" sibTransId="{28E0351E-722B-6C43-878E-A863A8014CD5}"/>
    <dgm:cxn modelId="{5852BC4B-756B-3243-B82A-8B78871339F7}" type="presOf" srcId="{4798A841-14D9-E243-8EEF-34105C2C9C52}" destId="{D0491659-4DB7-8140-9C6A-E8A7A21E4C41}" srcOrd="0" destOrd="0" presId="urn:microsoft.com/office/officeart/2008/layout/HexagonCluster"/>
    <dgm:cxn modelId="{371D2153-4EFA-8640-ACAB-59D1B277BB50}" srcId="{FE1BABC8-1B6C-C04A-9D89-1197C9D65D6A}" destId="{E37D4166-96A3-604C-B131-F86C93D7140B}" srcOrd="3" destOrd="0" parTransId="{0E4AEE91-31AA-0847-9075-659FDF59310A}" sibTransId="{F13915D6-F74E-1D40-BED4-204C1F89FB74}"/>
    <dgm:cxn modelId="{8F0BF957-8C38-8540-AD21-DB399DA4656B}" srcId="{FE1BABC8-1B6C-C04A-9D89-1197C9D65D6A}" destId="{794A6FB1-1475-4940-8968-71AA05C3C2D0}" srcOrd="1" destOrd="0" parTransId="{E44A6D0A-D8A0-094D-8D8B-A59215F70F12}" sibTransId="{BCC19149-0491-984A-A539-0C93637E71A0}"/>
    <dgm:cxn modelId="{2990DF66-6F7D-9440-A9F0-39556A37A7A0}" type="presOf" srcId="{0CA5C9F5-8214-5D4C-B9D2-8EDB4A1773CA}" destId="{93D62C37-B543-F846-817A-BD63D8493E79}" srcOrd="0" destOrd="0" presId="urn:microsoft.com/office/officeart/2008/layout/HexagonCluster"/>
    <dgm:cxn modelId="{AACF257E-DE79-044B-8B14-8B42E973DEC8}" type="presOf" srcId="{E0D65E7A-87AF-6747-A513-FA40C5974666}" destId="{28C55D6F-0FF8-6749-B382-39CA75553F89}" srcOrd="0" destOrd="0" presId="urn:microsoft.com/office/officeart/2008/layout/HexagonCluster"/>
    <dgm:cxn modelId="{B1D99C86-77CA-1342-8156-F1BB2F223BCE}" srcId="{FE1BABC8-1B6C-C04A-9D89-1197C9D65D6A}" destId="{83F7B8AA-A952-6C4F-8274-8BAF6E340EB5}" srcOrd="0" destOrd="0" parTransId="{14BA7F3A-DDC2-1042-BB5A-16BBD8AAFD4A}" sibTransId="{50B65A47-AD8B-8C41-832F-F9342BC30F08}"/>
    <dgm:cxn modelId="{AD11E490-69A8-0346-B492-CFE07DF12EAB}" srcId="{FE1BABC8-1B6C-C04A-9D89-1197C9D65D6A}" destId="{74D42946-9CE6-9C4A-8B40-1C68C0A4FA89}" srcOrd="6" destOrd="0" parTransId="{DF6D3015-FB0D-DE43-B0FD-70C185AA7A11}" sibTransId="{EE783711-20DE-8644-98CE-76E8FBC0A41D}"/>
    <dgm:cxn modelId="{34A97195-A79A-6740-8D4D-3372235D7704}" type="presOf" srcId="{B3D07F43-5C90-7A47-B9BE-A9F0B4618EE1}" destId="{D3F7DE6B-5555-E34D-AB79-C6E155590A67}" srcOrd="0" destOrd="0" presId="urn:microsoft.com/office/officeart/2008/layout/HexagonCluster"/>
    <dgm:cxn modelId="{37642AB8-77DD-4F48-A0CD-A54053DC857C}" type="presOf" srcId="{50B65A47-AD8B-8C41-832F-F9342BC30F08}" destId="{19E08158-810A-0649-A86B-51EFB5040E07}" srcOrd="0" destOrd="0" presId="urn:microsoft.com/office/officeart/2008/layout/HexagonCluster"/>
    <dgm:cxn modelId="{B3701CBA-34C5-6A40-8A07-834100A375F7}" type="presOf" srcId="{F13915D6-F74E-1D40-BED4-204C1F89FB74}" destId="{4C61D77F-BA8D-C44C-9D8A-FA08CE54C071}" srcOrd="0" destOrd="0" presId="urn:microsoft.com/office/officeart/2008/layout/HexagonCluster"/>
    <dgm:cxn modelId="{C39777C2-B002-B544-BA80-AA31E0873C9B}" type="presOf" srcId="{28E0351E-722B-6C43-878E-A863A8014CD5}" destId="{4F35A9D7-B134-EE4C-967D-70FF3425457C}" srcOrd="0" destOrd="0" presId="urn:microsoft.com/office/officeart/2008/layout/HexagonCluster"/>
    <dgm:cxn modelId="{E040D2C6-1A98-034A-929D-D8AA7A3E59DE}" type="presOf" srcId="{3B687024-38FF-8843-88EA-129184D8DCF7}" destId="{ED14E84A-2EA4-844B-9815-8CC2CCBACFCE}" srcOrd="0" destOrd="0" presId="urn:microsoft.com/office/officeart/2008/layout/HexagonCluster"/>
    <dgm:cxn modelId="{86953EE1-E21F-3B47-9C9D-5C28A8B58187}" type="presOf" srcId="{91344D3E-0596-7B49-AA15-5734371C6DDF}" destId="{FF54F433-330A-C543-BBB3-9EA96D968411}" srcOrd="0" destOrd="0" presId="urn:microsoft.com/office/officeart/2008/layout/HexagonCluster"/>
    <dgm:cxn modelId="{B15A4BEE-44C3-9E45-96F7-B90D539A79E8}" srcId="{FE1BABC8-1B6C-C04A-9D89-1197C9D65D6A}" destId="{4798A841-14D9-E243-8EEF-34105C2C9C52}" srcOrd="7" destOrd="0" parTransId="{F7DB27E2-8C71-074E-9066-01A7CB5DAE64}" sibTransId="{91344D3E-0596-7B49-AA15-5734371C6DDF}"/>
    <dgm:cxn modelId="{94DC9BEE-39E5-4943-8CCA-D46406D90A84}" type="presOf" srcId="{83F7B8AA-A952-6C4F-8274-8BAF6E340EB5}" destId="{24C1D6AA-DA54-9B4D-A7BA-EC1A0D69E88C}" srcOrd="0" destOrd="0" presId="urn:microsoft.com/office/officeart/2008/layout/HexagonCluster"/>
    <dgm:cxn modelId="{DBC276F1-08BB-994C-AF70-F903204383E0}" type="presOf" srcId="{FFAEF090-8CBC-B642-BB46-0BD522F540EB}" destId="{53954BCC-8D91-2047-85D8-3AF3E4FE4E11}" srcOrd="0" destOrd="0" presId="urn:microsoft.com/office/officeart/2008/layout/HexagonCluster"/>
    <dgm:cxn modelId="{500A5DFC-DBCA-FE43-9BB3-DE4DA99491C2}" type="presOf" srcId="{EE783711-20DE-8644-98CE-76E8FBC0A41D}" destId="{937B3D9D-505A-314E-8F60-D0CC1F3B17A3}" srcOrd="0" destOrd="0" presId="urn:microsoft.com/office/officeart/2008/layout/HexagonCluster"/>
    <dgm:cxn modelId="{9D0A989E-9BE2-8841-A7A1-A0917D067FD1}" type="presParOf" srcId="{FB3A138B-F7AE-654C-B3BB-905543B7C3D8}" destId="{F1357C67-BD19-7E4A-9882-A1C82A1D161D}" srcOrd="0" destOrd="0" presId="urn:microsoft.com/office/officeart/2008/layout/HexagonCluster"/>
    <dgm:cxn modelId="{46275FB8-EB0D-EC47-8F3B-5FCA98B61B41}" type="presParOf" srcId="{F1357C67-BD19-7E4A-9882-A1C82A1D161D}" destId="{24C1D6AA-DA54-9B4D-A7BA-EC1A0D69E88C}" srcOrd="0" destOrd="0" presId="urn:microsoft.com/office/officeart/2008/layout/HexagonCluster"/>
    <dgm:cxn modelId="{6FDEBDAA-0D25-D042-BBBF-C734B2824983}" type="presParOf" srcId="{FB3A138B-F7AE-654C-B3BB-905543B7C3D8}" destId="{27109990-66AA-4145-A730-C9121B8993C7}" srcOrd="1" destOrd="0" presId="urn:microsoft.com/office/officeart/2008/layout/HexagonCluster"/>
    <dgm:cxn modelId="{4B93BCAD-70BE-444D-AD77-1AEC93813867}" type="presParOf" srcId="{27109990-66AA-4145-A730-C9121B8993C7}" destId="{DB881F4C-91F6-F640-935E-3A67B306FE4F}" srcOrd="0" destOrd="0" presId="urn:microsoft.com/office/officeart/2008/layout/HexagonCluster"/>
    <dgm:cxn modelId="{EC06612C-DF25-6B41-92C8-EBB1E6251524}" type="presParOf" srcId="{FB3A138B-F7AE-654C-B3BB-905543B7C3D8}" destId="{451D66E3-0D4A-1240-A6CB-195D43B3B1FF}" srcOrd="2" destOrd="0" presId="urn:microsoft.com/office/officeart/2008/layout/HexagonCluster"/>
    <dgm:cxn modelId="{CBACE0BB-5801-1F43-B7EC-64C2C958BD9F}" type="presParOf" srcId="{451D66E3-0D4A-1240-A6CB-195D43B3B1FF}" destId="{19E08158-810A-0649-A86B-51EFB5040E07}" srcOrd="0" destOrd="0" presId="urn:microsoft.com/office/officeart/2008/layout/HexagonCluster"/>
    <dgm:cxn modelId="{8DF202F9-133A-E34E-B701-33447D56A6DD}" type="presParOf" srcId="{FB3A138B-F7AE-654C-B3BB-905543B7C3D8}" destId="{E370FCCF-B03E-4845-BAFA-1302CDA052DC}" srcOrd="3" destOrd="0" presId="urn:microsoft.com/office/officeart/2008/layout/HexagonCluster"/>
    <dgm:cxn modelId="{D281F2BF-6B19-9849-8902-07B23E842091}" type="presParOf" srcId="{E370FCCF-B03E-4845-BAFA-1302CDA052DC}" destId="{7A51E248-521C-7641-A743-850172A86A3A}" srcOrd="0" destOrd="0" presId="urn:microsoft.com/office/officeart/2008/layout/HexagonCluster"/>
    <dgm:cxn modelId="{9CE27A50-E7DD-9E47-9A59-55330570B463}" type="presParOf" srcId="{FB3A138B-F7AE-654C-B3BB-905543B7C3D8}" destId="{AC3819EA-97A8-8245-BAFA-E807E9344DD5}" srcOrd="4" destOrd="0" presId="urn:microsoft.com/office/officeart/2008/layout/HexagonCluster"/>
    <dgm:cxn modelId="{A2055C05-423B-1C4D-9CCF-AEFB626AB4F0}" type="presParOf" srcId="{AC3819EA-97A8-8245-BAFA-E807E9344DD5}" destId="{66D1C5CE-356D-F142-8E7F-4C9921734F59}" srcOrd="0" destOrd="0" presId="urn:microsoft.com/office/officeart/2008/layout/HexagonCluster"/>
    <dgm:cxn modelId="{0F9769F4-412A-9B44-ADD2-F558322F1335}" type="presParOf" srcId="{FB3A138B-F7AE-654C-B3BB-905543B7C3D8}" destId="{718C3005-984D-3741-B808-3B9C7EB6D523}" srcOrd="5" destOrd="0" presId="urn:microsoft.com/office/officeart/2008/layout/HexagonCluster"/>
    <dgm:cxn modelId="{AFB61CDE-5070-FA46-9302-6806020B813E}" type="presParOf" srcId="{718C3005-984D-3741-B808-3B9C7EB6D523}" destId="{5D8091CE-42B4-EF44-81CA-D4634E71253E}" srcOrd="0" destOrd="0" presId="urn:microsoft.com/office/officeart/2008/layout/HexagonCluster"/>
    <dgm:cxn modelId="{6DD139E1-A45D-204E-B010-CF0961917008}" type="presParOf" srcId="{FB3A138B-F7AE-654C-B3BB-905543B7C3D8}" destId="{8E9549E8-CD9B-5C45-9679-30F3682806E8}" srcOrd="6" destOrd="0" presId="urn:microsoft.com/office/officeart/2008/layout/HexagonCluster"/>
    <dgm:cxn modelId="{128025DF-982D-D04F-B5AA-A1519A69BE75}" type="presParOf" srcId="{8E9549E8-CD9B-5C45-9679-30F3682806E8}" destId="{2FDCBA01-8871-7A47-B25F-8592C4D2B364}" srcOrd="0" destOrd="0" presId="urn:microsoft.com/office/officeart/2008/layout/HexagonCluster"/>
    <dgm:cxn modelId="{AED71A5E-CC97-D444-8A99-558479D2CAFF}" type="presParOf" srcId="{FB3A138B-F7AE-654C-B3BB-905543B7C3D8}" destId="{D80DFCE4-7C1A-094E-8E24-3A66E0E65985}" srcOrd="7" destOrd="0" presId="urn:microsoft.com/office/officeart/2008/layout/HexagonCluster"/>
    <dgm:cxn modelId="{CB254682-EDBE-E540-8B14-B328C9C57402}" type="presParOf" srcId="{D80DFCE4-7C1A-094E-8E24-3A66E0E65985}" destId="{9315388C-1768-B847-B1C7-0C63E5799C95}" srcOrd="0" destOrd="0" presId="urn:microsoft.com/office/officeart/2008/layout/HexagonCluster"/>
    <dgm:cxn modelId="{4FBDE923-5C1D-9E46-9B55-0B08363C3896}" type="presParOf" srcId="{FB3A138B-F7AE-654C-B3BB-905543B7C3D8}" destId="{16EFF16F-9A8B-FC45-8A44-3175BD64BF67}" srcOrd="8" destOrd="0" presId="urn:microsoft.com/office/officeart/2008/layout/HexagonCluster"/>
    <dgm:cxn modelId="{93218268-6790-9549-B375-461A14EB6FF5}" type="presParOf" srcId="{16EFF16F-9A8B-FC45-8A44-3175BD64BF67}" destId="{28C55D6F-0FF8-6749-B382-39CA75553F89}" srcOrd="0" destOrd="0" presId="urn:microsoft.com/office/officeart/2008/layout/HexagonCluster"/>
    <dgm:cxn modelId="{FE18FC97-68F8-7E40-B63F-B3F1CDD7AAEC}" type="presParOf" srcId="{FB3A138B-F7AE-654C-B3BB-905543B7C3D8}" destId="{2351587A-8865-D046-8BB2-169565EF6835}" srcOrd="9" destOrd="0" presId="urn:microsoft.com/office/officeart/2008/layout/HexagonCluster"/>
    <dgm:cxn modelId="{AA2F89AB-B326-C140-A61E-20C9A2ACCB2D}" type="presParOf" srcId="{2351587A-8865-D046-8BB2-169565EF6835}" destId="{D31C3BFC-FFBB-DE41-9DB7-AF5348222571}" srcOrd="0" destOrd="0" presId="urn:microsoft.com/office/officeart/2008/layout/HexagonCluster"/>
    <dgm:cxn modelId="{D360911A-5216-524B-A365-310F3BF53FDB}" type="presParOf" srcId="{FB3A138B-F7AE-654C-B3BB-905543B7C3D8}" destId="{58360C4C-0100-A946-AC4E-EA5260BE966D}" srcOrd="10" destOrd="0" presId="urn:microsoft.com/office/officeart/2008/layout/HexagonCluster"/>
    <dgm:cxn modelId="{545951A1-07D2-8C4D-B563-369C9C2BF205}" type="presParOf" srcId="{58360C4C-0100-A946-AC4E-EA5260BE966D}" destId="{4F35A9D7-B134-EE4C-967D-70FF3425457C}" srcOrd="0" destOrd="0" presId="urn:microsoft.com/office/officeart/2008/layout/HexagonCluster"/>
    <dgm:cxn modelId="{B772DED4-3331-3D49-BD7D-80176B483753}" type="presParOf" srcId="{FB3A138B-F7AE-654C-B3BB-905543B7C3D8}" destId="{7F627A93-1224-C749-A0FB-D6C22BECA250}" srcOrd="11" destOrd="0" presId="urn:microsoft.com/office/officeart/2008/layout/HexagonCluster"/>
    <dgm:cxn modelId="{46FA8ECC-ADF4-3944-8425-2AD28BE83AAB}" type="presParOf" srcId="{7F627A93-1224-C749-A0FB-D6C22BECA250}" destId="{B68D2002-E4D9-C644-886C-B7CE307DB85F}" srcOrd="0" destOrd="0" presId="urn:microsoft.com/office/officeart/2008/layout/HexagonCluster"/>
    <dgm:cxn modelId="{B3F6EE41-9665-0A42-AE55-47F20CFA8DBA}" type="presParOf" srcId="{FB3A138B-F7AE-654C-B3BB-905543B7C3D8}" destId="{ADDEB1C6-248E-C747-8845-DF0055EB4E97}" srcOrd="12" destOrd="0" presId="urn:microsoft.com/office/officeart/2008/layout/HexagonCluster"/>
    <dgm:cxn modelId="{9B2E73F5-4DCA-DC41-8E0C-5DAE0464FB24}" type="presParOf" srcId="{ADDEB1C6-248E-C747-8845-DF0055EB4E97}" destId="{F5B063B9-F726-364F-89FA-0D6B298974E9}" srcOrd="0" destOrd="0" presId="urn:microsoft.com/office/officeart/2008/layout/HexagonCluster"/>
    <dgm:cxn modelId="{341D1541-CB7E-534B-A607-A1F479CADB29}" type="presParOf" srcId="{FB3A138B-F7AE-654C-B3BB-905543B7C3D8}" destId="{8F7DCF5F-63A3-934F-8777-A4BB9C491477}" srcOrd="13" destOrd="0" presId="urn:microsoft.com/office/officeart/2008/layout/HexagonCluster"/>
    <dgm:cxn modelId="{32B7DF8E-F110-AD45-B9A2-2055A790A80A}" type="presParOf" srcId="{8F7DCF5F-63A3-934F-8777-A4BB9C491477}" destId="{0498643D-C8BD-5A42-8569-F6BEB02947EB}" srcOrd="0" destOrd="0" presId="urn:microsoft.com/office/officeart/2008/layout/HexagonCluster"/>
    <dgm:cxn modelId="{A744CF79-42F4-6948-9851-CFC2E3EAC36E}" type="presParOf" srcId="{FB3A138B-F7AE-654C-B3BB-905543B7C3D8}" destId="{373872C0-C180-8145-B38D-1904D75FB890}" srcOrd="14" destOrd="0" presId="urn:microsoft.com/office/officeart/2008/layout/HexagonCluster"/>
    <dgm:cxn modelId="{98C3F3CE-7FEA-0D44-850F-E17885BB6373}" type="presParOf" srcId="{373872C0-C180-8145-B38D-1904D75FB890}" destId="{4C61D77F-BA8D-C44C-9D8A-FA08CE54C071}" srcOrd="0" destOrd="0" presId="urn:microsoft.com/office/officeart/2008/layout/HexagonCluster"/>
    <dgm:cxn modelId="{08E64D24-1116-574C-B0DB-5EE1A56688BD}" type="presParOf" srcId="{FB3A138B-F7AE-654C-B3BB-905543B7C3D8}" destId="{7312D06A-AF2D-FA49-8308-398DEF6AE99D}" srcOrd="15" destOrd="0" presId="urn:microsoft.com/office/officeart/2008/layout/HexagonCluster"/>
    <dgm:cxn modelId="{E78C191A-E428-6F4E-B05D-2A7F98CD9C88}" type="presParOf" srcId="{7312D06A-AF2D-FA49-8308-398DEF6AE99D}" destId="{0EDC6625-3294-2C4B-A7CF-DBF16BCB9F6B}" srcOrd="0" destOrd="0" presId="urn:microsoft.com/office/officeart/2008/layout/HexagonCluster"/>
    <dgm:cxn modelId="{31025171-E9CD-324F-9F46-4896DF003D29}" type="presParOf" srcId="{FB3A138B-F7AE-654C-B3BB-905543B7C3D8}" destId="{0B33126D-70AD-734D-A895-91F9459F5B4F}" srcOrd="16" destOrd="0" presId="urn:microsoft.com/office/officeart/2008/layout/HexagonCluster"/>
    <dgm:cxn modelId="{812430E0-7777-2642-96EC-063650E2BDC8}" type="presParOf" srcId="{0B33126D-70AD-734D-A895-91F9459F5B4F}" destId="{D3F7DE6B-5555-E34D-AB79-C6E155590A67}" srcOrd="0" destOrd="0" presId="urn:microsoft.com/office/officeart/2008/layout/HexagonCluster"/>
    <dgm:cxn modelId="{CACC2624-CDEB-9543-AFEA-A1A45639E79A}" type="presParOf" srcId="{FB3A138B-F7AE-654C-B3BB-905543B7C3D8}" destId="{3B165550-7E2D-4F4E-959A-F5A752B75129}" srcOrd="17" destOrd="0" presId="urn:microsoft.com/office/officeart/2008/layout/HexagonCluster"/>
    <dgm:cxn modelId="{72E4CB5A-8D42-5D46-B61C-DCC5970E9BE7}" type="presParOf" srcId="{3B165550-7E2D-4F4E-959A-F5A752B75129}" destId="{DDE8D6A7-DB42-A74D-A76D-C93BAB300A69}" srcOrd="0" destOrd="0" presId="urn:microsoft.com/office/officeart/2008/layout/HexagonCluster"/>
    <dgm:cxn modelId="{EC1F38C4-DE83-B244-9260-2E9223C23E3B}" type="presParOf" srcId="{FB3A138B-F7AE-654C-B3BB-905543B7C3D8}" destId="{7152BC21-A468-DA41-AD06-CA9DF39105A6}" srcOrd="18" destOrd="0" presId="urn:microsoft.com/office/officeart/2008/layout/HexagonCluster"/>
    <dgm:cxn modelId="{8D59A1A4-CA95-254A-BD02-56F1C66B224C}" type="presParOf" srcId="{7152BC21-A468-DA41-AD06-CA9DF39105A6}" destId="{ED14E84A-2EA4-844B-9815-8CC2CCBACFCE}" srcOrd="0" destOrd="0" presId="urn:microsoft.com/office/officeart/2008/layout/HexagonCluster"/>
    <dgm:cxn modelId="{E37C4684-F6FD-D44F-A00F-3AD8E12AEDDA}" type="presParOf" srcId="{FB3A138B-F7AE-654C-B3BB-905543B7C3D8}" destId="{1E66CDF8-C55E-304B-8E93-D70676131D96}" srcOrd="19" destOrd="0" presId="urn:microsoft.com/office/officeart/2008/layout/HexagonCluster"/>
    <dgm:cxn modelId="{BC2B6C01-EC25-9E48-86D9-1743D44C6704}" type="presParOf" srcId="{1E66CDF8-C55E-304B-8E93-D70676131D96}" destId="{FE304729-2204-0D41-8F08-80FA90E9B264}" srcOrd="0" destOrd="0" presId="urn:microsoft.com/office/officeart/2008/layout/HexagonCluster"/>
    <dgm:cxn modelId="{5F1EFB70-EFA2-314A-AA7E-A009241A430F}" type="presParOf" srcId="{FB3A138B-F7AE-654C-B3BB-905543B7C3D8}" destId="{13EAC33D-11F8-AE42-9E68-113C1485715C}" srcOrd="20" destOrd="0" presId="urn:microsoft.com/office/officeart/2008/layout/HexagonCluster"/>
    <dgm:cxn modelId="{C857F3CB-C1E9-5449-902F-05892958DD23}" type="presParOf" srcId="{13EAC33D-11F8-AE42-9E68-113C1485715C}" destId="{93D62C37-B543-F846-817A-BD63D8493E79}" srcOrd="0" destOrd="0" presId="urn:microsoft.com/office/officeart/2008/layout/HexagonCluster"/>
    <dgm:cxn modelId="{7FB5663C-055A-174E-BBB8-799AC8637841}" type="presParOf" srcId="{FB3A138B-F7AE-654C-B3BB-905543B7C3D8}" destId="{144AFAA2-6F0E-8C4F-8821-F09E2B17D48F}" srcOrd="21" destOrd="0" presId="urn:microsoft.com/office/officeart/2008/layout/HexagonCluster"/>
    <dgm:cxn modelId="{B4869CFE-1F55-154E-830D-B6C23F6F9BF9}" type="presParOf" srcId="{144AFAA2-6F0E-8C4F-8821-F09E2B17D48F}" destId="{CB4A4698-76FE-2B46-A419-528962595DFE}" srcOrd="0" destOrd="0" presId="urn:microsoft.com/office/officeart/2008/layout/HexagonCluster"/>
    <dgm:cxn modelId="{901447A9-67AE-2F43-A1BE-1693C0A0CBDC}" type="presParOf" srcId="{FB3A138B-F7AE-654C-B3BB-905543B7C3D8}" destId="{3729A38E-B768-614A-BFF5-994E267A9D87}" srcOrd="22" destOrd="0" presId="urn:microsoft.com/office/officeart/2008/layout/HexagonCluster"/>
    <dgm:cxn modelId="{F29CC7F3-2A2A-3C4C-8AFD-7E9246273FD8}" type="presParOf" srcId="{3729A38E-B768-614A-BFF5-994E267A9D87}" destId="{53954BCC-8D91-2047-85D8-3AF3E4FE4E11}" srcOrd="0" destOrd="0" presId="urn:microsoft.com/office/officeart/2008/layout/HexagonCluster"/>
    <dgm:cxn modelId="{4250574E-110D-8743-8FFC-4BECF8D09307}" type="presParOf" srcId="{FB3A138B-F7AE-654C-B3BB-905543B7C3D8}" destId="{D71F8C43-298B-D847-B887-A4CEE865F7DB}" srcOrd="23" destOrd="0" presId="urn:microsoft.com/office/officeart/2008/layout/HexagonCluster"/>
    <dgm:cxn modelId="{5EE4728E-D306-A349-849D-46F620753B86}" type="presParOf" srcId="{D71F8C43-298B-D847-B887-A4CEE865F7DB}" destId="{13F4C65B-21AC-DE40-A9D0-AB72D979FE5D}" srcOrd="0" destOrd="0" presId="urn:microsoft.com/office/officeart/2008/layout/HexagonCluster"/>
    <dgm:cxn modelId="{D64AF7DC-7378-3248-ACF2-54ABFDC73E8E}" type="presParOf" srcId="{FB3A138B-F7AE-654C-B3BB-905543B7C3D8}" destId="{A1AF3C8B-9ACA-DD45-9A7F-AF49ABC6F87C}" srcOrd="24" destOrd="0" presId="urn:microsoft.com/office/officeart/2008/layout/HexagonCluster"/>
    <dgm:cxn modelId="{C2DB8061-AB95-5B41-990C-519B1959DFBB}" type="presParOf" srcId="{A1AF3C8B-9ACA-DD45-9A7F-AF49ABC6F87C}" destId="{4F9F1A23-2451-7747-A706-AB4A87A43239}" srcOrd="0" destOrd="0" presId="urn:microsoft.com/office/officeart/2008/layout/HexagonCluster"/>
    <dgm:cxn modelId="{27C231A8-AFF2-ED4B-91E2-71E0CD9B373A}" type="presParOf" srcId="{FB3A138B-F7AE-654C-B3BB-905543B7C3D8}" destId="{76928A64-7F0C-334F-923C-6B0FEA59553F}" srcOrd="25" destOrd="0" presId="urn:microsoft.com/office/officeart/2008/layout/HexagonCluster"/>
    <dgm:cxn modelId="{1563182B-2B1B-8845-8B5F-1F2F9E8CF602}" type="presParOf" srcId="{76928A64-7F0C-334F-923C-6B0FEA59553F}" destId="{5BA7039A-4B5D-364C-AE1A-9F041C2C5C50}" srcOrd="0" destOrd="0" presId="urn:microsoft.com/office/officeart/2008/layout/HexagonCluster"/>
    <dgm:cxn modelId="{B523A920-8651-E342-A593-C3480E8F908A}" type="presParOf" srcId="{FB3A138B-F7AE-654C-B3BB-905543B7C3D8}" destId="{21826F77-26EF-AC47-8836-E835DC16CF2E}" srcOrd="26" destOrd="0" presId="urn:microsoft.com/office/officeart/2008/layout/HexagonCluster"/>
    <dgm:cxn modelId="{FFCCD0A3-FEB5-E043-B949-08EDB8EFAD6C}" type="presParOf" srcId="{21826F77-26EF-AC47-8836-E835DC16CF2E}" destId="{937B3D9D-505A-314E-8F60-D0CC1F3B17A3}" srcOrd="0" destOrd="0" presId="urn:microsoft.com/office/officeart/2008/layout/HexagonCluster"/>
    <dgm:cxn modelId="{198D0B47-E53A-5046-AF77-20BBC241B949}" type="presParOf" srcId="{FB3A138B-F7AE-654C-B3BB-905543B7C3D8}" destId="{5417DCE1-2807-EF43-87DC-CE81328F414A}" srcOrd="27" destOrd="0" presId="urn:microsoft.com/office/officeart/2008/layout/HexagonCluster"/>
    <dgm:cxn modelId="{D52B8EA0-FDF9-4B4D-B7CC-285AEF87708A}" type="presParOf" srcId="{5417DCE1-2807-EF43-87DC-CE81328F414A}" destId="{9DC8D527-72A9-FD43-B776-6F73CB47FDCF}" srcOrd="0" destOrd="0" presId="urn:microsoft.com/office/officeart/2008/layout/HexagonCluster"/>
    <dgm:cxn modelId="{B7000D9A-99CC-244C-A9BC-4A32167A013F}" type="presParOf" srcId="{FB3A138B-F7AE-654C-B3BB-905543B7C3D8}" destId="{40CB216F-DEE2-F247-AFC1-95A8829A6240}" srcOrd="28" destOrd="0" presId="urn:microsoft.com/office/officeart/2008/layout/HexagonCluster"/>
    <dgm:cxn modelId="{A93CF686-A166-3F4E-BD28-5FA770F614A6}" type="presParOf" srcId="{40CB216F-DEE2-F247-AFC1-95A8829A6240}" destId="{D0491659-4DB7-8140-9C6A-E8A7A21E4C41}" srcOrd="0" destOrd="0" presId="urn:microsoft.com/office/officeart/2008/layout/HexagonCluster"/>
    <dgm:cxn modelId="{0D88B688-E42D-6347-990A-0334B0341F66}" type="presParOf" srcId="{FB3A138B-F7AE-654C-B3BB-905543B7C3D8}" destId="{192BDA92-E59A-A342-87C3-2CF97C127CAE}" srcOrd="29" destOrd="0" presId="urn:microsoft.com/office/officeart/2008/layout/HexagonCluster"/>
    <dgm:cxn modelId="{B01056A6-97C9-CF4B-869A-8F0C2D0DE277}" type="presParOf" srcId="{192BDA92-E59A-A342-87C3-2CF97C127CAE}" destId="{8332BA74-1709-1642-9BCF-72C1C760AE5D}" srcOrd="0" destOrd="0" presId="urn:microsoft.com/office/officeart/2008/layout/HexagonCluster"/>
    <dgm:cxn modelId="{74B2FE39-B7C6-484D-BC77-AA676D7748A4}" type="presParOf" srcId="{FB3A138B-F7AE-654C-B3BB-905543B7C3D8}" destId="{F7A5A722-E770-744C-B108-203CCF5B4891}" srcOrd="30" destOrd="0" presId="urn:microsoft.com/office/officeart/2008/layout/HexagonCluster"/>
    <dgm:cxn modelId="{36C74B01-0FDA-2B4E-8008-22D4A2153E74}" type="presParOf" srcId="{F7A5A722-E770-744C-B108-203CCF5B4891}" destId="{FF54F433-330A-C543-BBB3-9EA96D968411}" srcOrd="0" destOrd="0" presId="urn:microsoft.com/office/officeart/2008/layout/HexagonCluster"/>
    <dgm:cxn modelId="{983E6CDE-8E15-2C40-BABD-2C668C54BD7C}" type="presParOf" srcId="{FB3A138B-F7AE-654C-B3BB-905543B7C3D8}" destId="{E54CF1C1-AAEE-2A4D-9D6D-BB1C17F1CC88}" srcOrd="31" destOrd="0" presId="urn:microsoft.com/office/officeart/2008/layout/HexagonCluster"/>
    <dgm:cxn modelId="{7B3D44EE-4638-984C-9882-F05D1B1C4668}" type="presParOf" srcId="{E54CF1C1-AAEE-2A4D-9D6D-BB1C17F1CC88}" destId="{08611DEC-22AD-6E43-BBA0-C4EF2019BFEA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rgbClr val="00206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chemeClr val="lt1">
            <a:alpha val="84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34556E8B-9F3D-6545-AEB4-899B680EDAC2}" type="presOf" srcId="{8182290B-CD53-0944-9F92-5309644BA823}" destId="{41E5FE4A-8BCE-3940-9010-AF6D3D3E857B}" srcOrd="0" destOrd="0" presId="urn:microsoft.com/office/officeart/2005/8/layout/hierarchy3"/>
    <dgm:cxn modelId="{82A4FE97-36D1-064E-862B-E2421138A457}" type="presOf" srcId="{50869683-880A-A74A-9858-A1979C1DD2B0}" destId="{ED5D6196-085E-9A46-B8BF-9D98B8478A84}" srcOrd="0" destOrd="0" presId="urn:microsoft.com/office/officeart/2005/8/layout/hierarchy3"/>
    <dgm:cxn modelId="{04D3D79E-3151-4544-90D1-6DFF0F1B41A0}" type="presOf" srcId="{3255468E-5781-7D49-BBA6-26D92A566AE3}" destId="{39DA4798-446C-3649-86AB-3F67B5C456C4}" srcOrd="0" destOrd="0" presId="urn:microsoft.com/office/officeart/2005/8/layout/hierarchy3"/>
    <dgm:cxn modelId="{D2C4B0A7-0642-0940-A019-8BB66173F2FE}" type="presOf" srcId="{790AA36D-83A4-4B4B-AC0C-C0F8679F83F8}" destId="{7831868D-49C1-3247-BCA8-88C682023499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959557BA-89DD-FE45-9FC7-0E366A1524DC}" type="presOf" srcId="{944CAADA-AD0E-FB48-B28E-025DA27067EE}" destId="{CD0E4C7C-540A-B547-8DA4-BB966E83774F}" srcOrd="0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1C237EDF-F9E9-774E-A8A9-829EBA64C2C5}" type="presOf" srcId="{7E649847-3F75-9748-B9F2-9FB51482BD7D}" destId="{205DD08E-861D-9145-A310-64C7E13060A6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1E8C0AE3-25E3-9241-A460-2B8A2D6CA7BF}" type="presOf" srcId="{320C3C79-A312-8F4E-98B9-31A78B61A0A4}" destId="{796EDEC5-107D-8B4D-A057-B911507E7362}" srcOrd="0" destOrd="0" presId="urn:microsoft.com/office/officeart/2005/8/layout/hierarchy3"/>
    <dgm:cxn modelId="{90DF7DF4-2584-3E4A-A9D1-EC5244D6FACB}" type="presOf" srcId="{8EA963D7-FE6C-E34E-9717-6B1D740EA852}" destId="{7489EC17-E39F-CD46-99F7-908BE7F1710C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76508AFD-F611-EA41-9DE7-0903CC3F6EF3}" type="presOf" srcId="{60C54DDF-520F-AF41-AE98-634467683407}" destId="{B81C2B83-A424-D147-AB7F-FF6BC94466A5}" srcOrd="0" destOrd="0" presId="urn:microsoft.com/office/officeart/2005/8/layout/hierarchy3"/>
    <dgm:cxn modelId="{C0D296FE-FAFC-AC4A-B94C-EF77E08B570B}" type="presOf" srcId="{8182290B-CD53-0944-9F92-5309644BA823}" destId="{C0A2ED3E-4DED-A04A-A835-26585ED4A6B4}" srcOrd="1" destOrd="0" presId="urn:microsoft.com/office/officeart/2005/8/layout/hierarchy3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EF2CF960-3D3A-C742-883F-A189B337C911}" type="presParOf" srcId="{109F2F07-7274-0F47-9DA6-42AD96F97376}" destId="{7D5CEEEE-5F8E-4844-BA25-3E205D016172}" srcOrd="0" destOrd="0" presId="urn:microsoft.com/office/officeart/2005/8/layout/hierarchy3"/>
    <dgm:cxn modelId="{84C1388B-2D2F-074B-8165-9F992CAD06B9}" type="presParOf" srcId="{7D5CEEEE-5F8E-4844-BA25-3E205D016172}" destId="{41E5FE4A-8BCE-3940-9010-AF6D3D3E857B}" srcOrd="0" destOrd="0" presId="urn:microsoft.com/office/officeart/2005/8/layout/hierarchy3"/>
    <dgm:cxn modelId="{37208264-B56C-7745-AD41-FC45733D6E65}" type="presParOf" srcId="{7D5CEEEE-5F8E-4844-BA25-3E205D016172}" destId="{C0A2ED3E-4DED-A04A-A835-26585ED4A6B4}" srcOrd="1" destOrd="0" presId="urn:microsoft.com/office/officeart/2005/8/layout/hierarchy3"/>
    <dgm:cxn modelId="{E85FF64B-BA31-594B-BC72-82FE0CAA82B5}" type="presParOf" srcId="{109F2F07-7274-0F47-9DA6-42AD96F97376}" destId="{6449FFC6-5309-054A-B800-4B8F71CA73CA}" srcOrd="1" destOrd="0" presId="urn:microsoft.com/office/officeart/2005/8/layout/hierarchy3"/>
    <dgm:cxn modelId="{44C489E6-40F0-9E42-8B59-AC4AF57B2F54}" type="presParOf" srcId="{6449FFC6-5309-054A-B800-4B8F71CA73CA}" destId="{CD0E4C7C-540A-B547-8DA4-BB966E83774F}" srcOrd="0" destOrd="0" presId="urn:microsoft.com/office/officeart/2005/8/layout/hierarchy3"/>
    <dgm:cxn modelId="{CDA7B935-9983-D746-9D5B-C7211AF58D55}" type="presParOf" srcId="{6449FFC6-5309-054A-B800-4B8F71CA73CA}" destId="{7831868D-49C1-3247-BCA8-88C682023499}" srcOrd="1" destOrd="0" presId="urn:microsoft.com/office/officeart/2005/8/layout/hierarchy3"/>
    <dgm:cxn modelId="{E1D5C6EB-867E-B54F-9B1D-B893EDADFFF5}" type="presParOf" srcId="{6449FFC6-5309-054A-B800-4B8F71CA73CA}" destId="{39DA4798-446C-3649-86AB-3F67B5C456C4}" srcOrd="2" destOrd="0" presId="urn:microsoft.com/office/officeart/2005/8/layout/hierarchy3"/>
    <dgm:cxn modelId="{7E140098-4649-FA43-AE9B-70C0B7AF3AE4}" type="presParOf" srcId="{6449FFC6-5309-054A-B800-4B8F71CA73CA}" destId="{B81C2B83-A424-D147-AB7F-FF6BC94466A5}" srcOrd="3" destOrd="0" presId="urn:microsoft.com/office/officeart/2005/8/layout/hierarchy3"/>
    <dgm:cxn modelId="{BA7C70C6-FA23-5947-BD98-5F053CEAECEB}" type="presParOf" srcId="{6449FFC6-5309-054A-B800-4B8F71CA73CA}" destId="{796EDEC5-107D-8B4D-A057-B911507E7362}" srcOrd="4" destOrd="0" presId="urn:microsoft.com/office/officeart/2005/8/layout/hierarchy3"/>
    <dgm:cxn modelId="{93F564B4-8B93-424A-8CA4-5E61A764805A}" type="presParOf" srcId="{6449FFC6-5309-054A-B800-4B8F71CA73CA}" destId="{205DD08E-861D-9145-A310-64C7E13060A6}" srcOrd="5" destOrd="0" presId="urn:microsoft.com/office/officeart/2005/8/layout/hierarchy3"/>
    <dgm:cxn modelId="{8C3CF211-2440-374B-B691-3225DFACC76E}" type="presParOf" srcId="{6449FFC6-5309-054A-B800-4B8F71CA73CA}" destId="{7489EC17-E39F-CD46-99F7-908BE7F1710C}" srcOrd="6" destOrd="0" presId="urn:microsoft.com/office/officeart/2005/8/layout/hierarchy3"/>
    <dgm:cxn modelId="{3FC4B9A6-FEE7-5947-A635-88290266DDED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rgbClr val="00206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chemeClr val="lt1">
            <a:alpha val="84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34556E8B-9F3D-6545-AEB4-899B680EDAC2}" type="presOf" srcId="{8182290B-CD53-0944-9F92-5309644BA823}" destId="{41E5FE4A-8BCE-3940-9010-AF6D3D3E857B}" srcOrd="0" destOrd="0" presId="urn:microsoft.com/office/officeart/2005/8/layout/hierarchy3"/>
    <dgm:cxn modelId="{82A4FE97-36D1-064E-862B-E2421138A457}" type="presOf" srcId="{50869683-880A-A74A-9858-A1979C1DD2B0}" destId="{ED5D6196-085E-9A46-B8BF-9D98B8478A84}" srcOrd="0" destOrd="0" presId="urn:microsoft.com/office/officeart/2005/8/layout/hierarchy3"/>
    <dgm:cxn modelId="{04D3D79E-3151-4544-90D1-6DFF0F1B41A0}" type="presOf" srcId="{3255468E-5781-7D49-BBA6-26D92A566AE3}" destId="{39DA4798-446C-3649-86AB-3F67B5C456C4}" srcOrd="0" destOrd="0" presId="urn:microsoft.com/office/officeart/2005/8/layout/hierarchy3"/>
    <dgm:cxn modelId="{D2C4B0A7-0642-0940-A019-8BB66173F2FE}" type="presOf" srcId="{790AA36D-83A4-4B4B-AC0C-C0F8679F83F8}" destId="{7831868D-49C1-3247-BCA8-88C682023499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959557BA-89DD-FE45-9FC7-0E366A1524DC}" type="presOf" srcId="{944CAADA-AD0E-FB48-B28E-025DA27067EE}" destId="{CD0E4C7C-540A-B547-8DA4-BB966E83774F}" srcOrd="0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1C237EDF-F9E9-774E-A8A9-829EBA64C2C5}" type="presOf" srcId="{7E649847-3F75-9748-B9F2-9FB51482BD7D}" destId="{205DD08E-861D-9145-A310-64C7E13060A6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1E8C0AE3-25E3-9241-A460-2B8A2D6CA7BF}" type="presOf" srcId="{320C3C79-A312-8F4E-98B9-31A78B61A0A4}" destId="{796EDEC5-107D-8B4D-A057-B911507E7362}" srcOrd="0" destOrd="0" presId="urn:microsoft.com/office/officeart/2005/8/layout/hierarchy3"/>
    <dgm:cxn modelId="{90DF7DF4-2584-3E4A-A9D1-EC5244D6FACB}" type="presOf" srcId="{8EA963D7-FE6C-E34E-9717-6B1D740EA852}" destId="{7489EC17-E39F-CD46-99F7-908BE7F1710C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76508AFD-F611-EA41-9DE7-0903CC3F6EF3}" type="presOf" srcId="{60C54DDF-520F-AF41-AE98-634467683407}" destId="{B81C2B83-A424-D147-AB7F-FF6BC94466A5}" srcOrd="0" destOrd="0" presId="urn:microsoft.com/office/officeart/2005/8/layout/hierarchy3"/>
    <dgm:cxn modelId="{C0D296FE-FAFC-AC4A-B94C-EF77E08B570B}" type="presOf" srcId="{8182290B-CD53-0944-9F92-5309644BA823}" destId="{C0A2ED3E-4DED-A04A-A835-26585ED4A6B4}" srcOrd="1" destOrd="0" presId="urn:microsoft.com/office/officeart/2005/8/layout/hierarchy3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EF2CF960-3D3A-C742-883F-A189B337C911}" type="presParOf" srcId="{109F2F07-7274-0F47-9DA6-42AD96F97376}" destId="{7D5CEEEE-5F8E-4844-BA25-3E205D016172}" srcOrd="0" destOrd="0" presId="urn:microsoft.com/office/officeart/2005/8/layout/hierarchy3"/>
    <dgm:cxn modelId="{84C1388B-2D2F-074B-8165-9F992CAD06B9}" type="presParOf" srcId="{7D5CEEEE-5F8E-4844-BA25-3E205D016172}" destId="{41E5FE4A-8BCE-3940-9010-AF6D3D3E857B}" srcOrd="0" destOrd="0" presId="urn:microsoft.com/office/officeart/2005/8/layout/hierarchy3"/>
    <dgm:cxn modelId="{37208264-B56C-7745-AD41-FC45733D6E65}" type="presParOf" srcId="{7D5CEEEE-5F8E-4844-BA25-3E205D016172}" destId="{C0A2ED3E-4DED-A04A-A835-26585ED4A6B4}" srcOrd="1" destOrd="0" presId="urn:microsoft.com/office/officeart/2005/8/layout/hierarchy3"/>
    <dgm:cxn modelId="{E85FF64B-BA31-594B-BC72-82FE0CAA82B5}" type="presParOf" srcId="{109F2F07-7274-0F47-9DA6-42AD96F97376}" destId="{6449FFC6-5309-054A-B800-4B8F71CA73CA}" srcOrd="1" destOrd="0" presId="urn:microsoft.com/office/officeart/2005/8/layout/hierarchy3"/>
    <dgm:cxn modelId="{44C489E6-40F0-9E42-8B59-AC4AF57B2F54}" type="presParOf" srcId="{6449FFC6-5309-054A-B800-4B8F71CA73CA}" destId="{CD0E4C7C-540A-B547-8DA4-BB966E83774F}" srcOrd="0" destOrd="0" presId="urn:microsoft.com/office/officeart/2005/8/layout/hierarchy3"/>
    <dgm:cxn modelId="{CDA7B935-9983-D746-9D5B-C7211AF58D55}" type="presParOf" srcId="{6449FFC6-5309-054A-B800-4B8F71CA73CA}" destId="{7831868D-49C1-3247-BCA8-88C682023499}" srcOrd="1" destOrd="0" presId="urn:microsoft.com/office/officeart/2005/8/layout/hierarchy3"/>
    <dgm:cxn modelId="{E1D5C6EB-867E-B54F-9B1D-B893EDADFFF5}" type="presParOf" srcId="{6449FFC6-5309-054A-B800-4B8F71CA73CA}" destId="{39DA4798-446C-3649-86AB-3F67B5C456C4}" srcOrd="2" destOrd="0" presId="urn:microsoft.com/office/officeart/2005/8/layout/hierarchy3"/>
    <dgm:cxn modelId="{7E140098-4649-FA43-AE9B-70C0B7AF3AE4}" type="presParOf" srcId="{6449FFC6-5309-054A-B800-4B8F71CA73CA}" destId="{B81C2B83-A424-D147-AB7F-FF6BC94466A5}" srcOrd="3" destOrd="0" presId="urn:microsoft.com/office/officeart/2005/8/layout/hierarchy3"/>
    <dgm:cxn modelId="{BA7C70C6-FA23-5947-BD98-5F053CEAECEB}" type="presParOf" srcId="{6449FFC6-5309-054A-B800-4B8F71CA73CA}" destId="{796EDEC5-107D-8B4D-A057-B911507E7362}" srcOrd="4" destOrd="0" presId="urn:microsoft.com/office/officeart/2005/8/layout/hierarchy3"/>
    <dgm:cxn modelId="{93F564B4-8B93-424A-8CA4-5E61A764805A}" type="presParOf" srcId="{6449FFC6-5309-054A-B800-4B8F71CA73CA}" destId="{205DD08E-861D-9145-A310-64C7E13060A6}" srcOrd="5" destOrd="0" presId="urn:microsoft.com/office/officeart/2005/8/layout/hierarchy3"/>
    <dgm:cxn modelId="{8C3CF211-2440-374B-B691-3225DFACC76E}" type="presParOf" srcId="{6449FFC6-5309-054A-B800-4B8F71CA73CA}" destId="{7489EC17-E39F-CD46-99F7-908BE7F1710C}" srcOrd="6" destOrd="0" presId="urn:microsoft.com/office/officeart/2005/8/layout/hierarchy3"/>
    <dgm:cxn modelId="{3FC4B9A6-FEE7-5947-A635-88290266DDED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rgbClr val="00206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chemeClr val="lt1">
            <a:alpha val="84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34556E8B-9F3D-6545-AEB4-899B680EDAC2}" type="presOf" srcId="{8182290B-CD53-0944-9F92-5309644BA823}" destId="{41E5FE4A-8BCE-3940-9010-AF6D3D3E857B}" srcOrd="0" destOrd="0" presId="urn:microsoft.com/office/officeart/2005/8/layout/hierarchy3"/>
    <dgm:cxn modelId="{82A4FE97-36D1-064E-862B-E2421138A457}" type="presOf" srcId="{50869683-880A-A74A-9858-A1979C1DD2B0}" destId="{ED5D6196-085E-9A46-B8BF-9D98B8478A84}" srcOrd="0" destOrd="0" presId="urn:microsoft.com/office/officeart/2005/8/layout/hierarchy3"/>
    <dgm:cxn modelId="{04D3D79E-3151-4544-90D1-6DFF0F1B41A0}" type="presOf" srcId="{3255468E-5781-7D49-BBA6-26D92A566AE3}" destId="{39DA4798-446C-3649-86AB-3F67B5C456C4}" srcOrd="0" destOrd="0" presId="urn:microsoft.com/office/officeart/2005/8/layout/hierarchy3"/>
    <dgm:cxn modelId="{D2C4B0A7-0642-0940-A019-8BB66173F2FE}" type="presOf" srcId="{790AA36D-83A4-4B4B-AC0C-C0F8679F83F8}" destId="{7831868D-49C1-3247-BCA8-88C682023499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959557BA-89DD-FE45-9FC7-0E366A1524DC}" type="presOf" srcId="{944CAADA-AD0E-FB48-B28E-025DA27067EE}" destId="{CD0E4C7C-540A-B547-8DA4-BB966E83774F}" srcOrd="0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1C237EDF-F9E9-774E-A8A9-829EBA64C2C5}" type="presOf" srcId="{7E649847-3F75-9748-B9F2-9FB51482BD7D}" destId="{205DD08E-861D-9145-A310-64C7E13060A6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1E8C0AE3-25E3-9241-A460-2B8A2D6CA7BF}" type="presOf" srcId="{320C3C79-A312-8F4E-98B9-31A78B61A0A4}" destId="{796EDEC5-107D-8B4D-A057-B911507E7362}" srcOrd="0" destOrd="0" presId="urn:microsoft.com/office/officeart/2005/8/layout/hierarchy3"/>
    <dgm:cxn modelId="{90DF7DF4-2584-3E4A-A9D1-EC5244D6FACB}" type="presOf" srcId="{8EA963D7-FE6C-E34E-9717-6B1D740EA852}" destId="{7489EC17-E39F-CD46-99F7-908BE7F1710C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76508AFD-F611-EA41-9DE7-0903CC3F6EF3}" type="presOf" srcId="{60C54DDF-520F-AF41-AE98-634467683407}" destId="{B81C2B83-A424-D147-AB7F-FF6BC94466A5}" srcOrd="0" destOrd="0" presId="urn:microsoft.com/office/officeart/2005/8/layout/hierarchy3"/>
    <dgm:cxn modelId="{C0D296FE-FAFC-AC4A-B94C-EF77E08B570B}" type="presOf" srcId="{8182290B-CD53-0944-9F92-5309644BA823}" destId="{C0A2ED3E-4DED-A04A-A835-26585ED4A6B4}" srcOrd="1" destOrd="0" presId="urn:microsoft.com/office/officeart/2005/8/layout/hierarchy3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EF2CF960-3D3A-C742-883F-A189B337C911}" type="presParOf" srcId="{109F2F07-7274-0F47-9DA6-42AD96F97376}" destId="{7D5CEEEE-5F8E-4844-BA25-3E205D016172}" srcOrd="0" destOrd="0" presId="urn:microsoft.com/office/officeart/2005/8/layout/hierarchy3"/>
    <dgm:cxn modelId="{84C1388B-2D2F-074B-8165-9F992CAD06B9}" type="presParOf" srcId="{7D5CEEEE-5F8E-4844-BA25-3E205D016172}" destId="{41E5FE4A-8BCE-3940-9010-AF6D3D3E857B}" srcOrd="0" destOrd="0" presId="urn:microsoft.com/office/officeart/2005/8/layout/hierarchy3"/>
    <dgm:cxn modelId="{37208264-B56C-7745-AD41-FC45733D6E65}" type="presParOf" srcId="{7D5CEEEE-5F8E-4844-BA25-3E205D016172}" destId="{C0A2ED3E-4DED-A04A-A835-26585ED4A6B4}" srcOrd="1" destOrd="0" presId="urn:microsoft.com/office/officeart/2005/8/layout/hierarchy3"/>
    <dgm:cxn modelId="{E85FF64B-BA31-594B-BC72-82FE0CAA82B5}" type="presParOf" srcId="{109F2F07-7274-0F47-9DA6-42AD96F97376}" destId="{6449FFC6-5309-054A-B800-4B8F71CA73CA}" srcOrd="1" destOrd="0" presId="urn:microsoft.com/office/officeart/2005/8/layout/hierarchy3"/>
    <dgm:cxn modelId="{44C489E6-40F0-9E42-8B59-AC4AF57B2F54}" type="presParOf" srcId="{6449FFC6-5309-054A-B800-4B8F71CA73CA}" destId="{CD0E4C7C-540A-B547-8DA4-BB966E83774F}" srcOrd="0" destOrd="0" presId="urn:microsoft.com/office/officeart/2005/8/layout/hierarchy3"/>
    <dgm:cxn modelId="{CDA7B935-9983-D746-9D5B-C7211AF58D55}" type="presParOf" srcId="{6449FFC6-5309-054A-B800-4B8F71CA73CA}" destId="{7831868D-49C1-3247-BCA8-88C682023499}" srcOrd="1" destOrd="0" presId="urn:microsoft.com/office/officeart/2005/8/layout/hierarchy3"/>
    <dgm:cxn modelId="{E1D5C6EB-867E-B54F-9B1D-B893EDADFFF5}" type="presParOf" srcId="{6449FFC6-5309-054A-B800-4B8F71CA73CA}" destId="{39DA4798-446C-3649-86AB-3F67B5C456C4}" srcOrd="2" destOrd="0" presId="urn:microsoft.com/office/officeart/2005/8/layout/hierarchy3"/>
    <dgm:cxn modelId="{7E140098-4649-FA43-AE9B-70C0B7AF3AE4}" type="presParOf" srcId="{6449FFC6-5309-054A-B800-4B8F71CA73CA}" destId="{B81C2B83-A424-D147-AB7F-FF6BC94466A5}" srcOrd="3" destOrd="0" presId="urn:microsoft.com/office/officeart/2005/8/layout/hierarchy3"/>
    <dgm:cxn modelId="{BA7C70C6-FA23-5947-BD98-5F053CEAECEB}" type="presParOf" srcId="{6449FFC6-5309-054A-B800-4B8F71CA73CA}" destId="{796EDEC5-107D-8B4D-A057-B911507E7362}" srcOrd="4" destOrd="0" presId="urn:microsoft.com/office/officeart/2005/8/layout/hierarchy3"/>
    <dgm:cxn modelId="{93F564B4-8B93-424A-8CA4-5E61A764805A}" type="presParOf" srcId="{6449FFC6-5309-054A-B800-4B8F71CA73CA}" destId="{205DD08E-861D-9145-A310-64C7E13060A6}" srcOrd="5" destOrd="0" presId="urn:microsoft.com/office/officeart/2005/8/layout/hierarchy3"/>
    <dgm:cxn modelId="{8C3CF211-2440-374B-B691-3225DFACC76E}" type="presParOf" srcId="{6449FFC6-5309-054A-B800-4B8F71CA73CA}" destId="{7489EC17-E39F-CD46-99F7-908BE7F1710C}" srcOrd="6" destOrd="0" presId="urn:microsoft.com/office/officeart/2005/8/layout/hierarchy3"/>
    <dgm:cxn modelId="{3FC4B9A6-FEE7-5947-A635-88290266DDED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rgbClr val="00206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chemeClr val="lt1">
            <a:alpha val="84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34556E8B-9F3D-6545-AEB4-899B680EDAC2}" type="presOf" srcId="{8182290B-CD53-0944-9F92-5309644BA823}" destId="{41E5FE4A-8BCE-3940-9010-AF6D3D3E857B}" srcOrd="0" destOrd="0" presId="urn:microsoft.com/office/officeart/2005/8/layout/hierarchy3"/>
    <dgm:cxn modelId="{82A4FE97-36D1-064E-862B-E2421138A457}" type="presOf" srcId="{50869683-880A-A74A-9858-A1979C1DD2B0}" destId="{ED5D6196-085E-9A46-B8BF-9D98B8478A84}" srcOrd="0" destOrd="0" presId="urn:microsoft.com/office/officeart/2005/8/layout/hierarchy3"/>
    <dgm:cxn modelId="{04D3D79E-3151-4544-90D1-6DFF0F1B41A0}" type="presOf" srcId="{3255468E-5781-7D49-BBA6-26D92A566AE3}" destId="{39DA4798-446C-3649-86AB-3F67B5C456C4}" srcOrd="0" destOrd="0" presId="urn:microsoft.com/office/officeart/2005/8/layout/hierarchy3"/>
    <dgm:cxn modelId="{D2C4B0A7-0642-0940-A019-8BB66173F2FE}" type="presOf" srcId="{790AA36D-83A4-4B4B-AC0C-C0F8679F83F8}" destId="{7831868D-49C1-3247-BCA8-88C682023499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959557BA-89DD-FE45-9FC7-0E366A1524DC}" type="presOf" srcId="{944CAADA-AD0E-FB48-B28E-025DA27067EE}" destId="{CD0E4C7C-540A-B547-8DA4-BB966E83774F}" srcOrd="0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1C237EDF-F9E9-774E-A8A9-829EBA64C2C5}" type="presOf" srcId="{7E649847-3F75-9748-B9F2-9FB51482BD7D}" destId="{205DD08E-861D-9145-A310-64C7E13060A6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1E8C0AE3-25E3-9241-A460-2B8A2D6CA7BF}" type="presOf" srcId="{320C3C79-A312-8F4E-98B9-31A78B61A0A4}" destId="{796EDEC5-107D-8B4D-A057-B911507E7362}" srcOrd="0" destOrd="0" presId="urn:microsoft.com/office/officeart/2005/8/layout/hierarchy3"/>
    <dgm:cxn modelId="{90DF7DF4-2584-3E4A-A9D1-EC5244D6FACB}" type="presOf" srcId="{8EA963D7-FE6C-E34E-9717-6B1D740EA852}" destId="{7489EC17-E39F-CD46-99F7-908BE7F1710C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76508AFD-F611-EA41-9DE7-0903CC3F6EF3}" type="presOf" srcId="{60C54DDF-520F-AF41-AE98-634467683407}" destId="{B81C2B83-A424-D147-AB7F-FF6BC94466A5}" srcOrd="0" destOrd="0" presId="urn:microsoft.com/office/officeart/2005/8/layout/hierarchy3"/>
    <dgm:cxn modelId="{C0D296FE-FAFC-AC4A-B94C-EF77E08B570B}" type="presOf" srcId="{8182290B-CD53-0944-9F92-5309644BA823}" destId="{C0A2ED3E-4DED-A04A-A835-26585ED4A6B4}" srcOrd="1" destOrd="0" presId="urn:microsoft.com/office/officeart/2005/8/layout/hierarchy3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EF2CF960-3D3A-C742-883F-A189B337C911}" type="presParOf" srcId="{109F2F07-7274-0F47-9DA6-42AD96F97376}" destId="{7D5CEEEE-5F8E-4844-BA25-3E205D016172}" srcOrd="0" destOrd="0" presId="urn:microsoft.com/office/officeart/2005/8/layout/hierarchy3"/>
    <dgm:cxn modelId="{84C1388B-2D2F-074B-8165-9F992CAD06B9}" type="presParOf" srcId="{7D5CEEEE-5F8E-4844-BA25-3E205D016172}" destId="{41E5FE4A-8BCE-3940-9010-AF6D3D3E857B}" srcOrd="0" destOrd="0" presId="urn:microsoft.com/office/officeart/2005/8/layout/hierarchy3"/>
    <dgm:cxn modelId="{37208264-B56C-7745-AD41-FC45733D6E65}" type="presParOf" srcId="{7D5CEEEE-5F8E-4844-BA25-3E205D016172}" destId="{C0A2ED3E-4DED-A04A-A835-26585ED4A6B4}" srcOrd="1" destOrd="0" presId="urn:microsoft.com/office/officeart/2005/8/layout/hierarchy3"/>
    <dgm:cxn modelId="{E85FF64B-BA31-594B-BC72-82FE0CAA82B5}" type="presParOf" srcId="{109F2F07-7274-0F47-9DA6-42AD96F97376}" destId="{6449FFC6-5309-054A-B800-4B8F71CA73CA}" srcOrd="1" destOrd="0" presId="urn:microsoft.com/office/officeart/2005/8/layout/hierarchy3"/>
    <dgm:cxn modelId="{44C489E6-40F0-9E42-8B59-AC4AF57B2F54}" type="presParOf" srcId="{6449FFC6-5309-054A-B800-4B8F71CA73CA}" destId="{CD0E4C7C-540A-B547-8DA4-BB966E83774F}" srcOrd="0" destOrd="0" presId="urn:microsoft.com/office/officeart/2005/8/layout/hierarchy3"/>
    <dgm:cxn modelId="{CDA7B935-9983-D746-9D5B-C7211AF58D55}" type="presParOf" srcId="{6449FFC6-5309-054A-B800-4B8F71CA73CA}" destId="{7831868D-49C1-3247-BCA8-88C682023499}" srcOrd="1" destOrd="0" presId="urn:microsoft.com/office/officeart/2005/8/layout/hierarchy3"/>
    <dgm:cxn modelId="{E1D5C6EB-867E-B54F-9B1D-B893EDADFFF5}" type="presParOf" srcId="{6449FFC6-5309-054A-B800-4B8F71CA73CA}" destId="{39DA4798-446C-3649-86AB-3F67B5C456C4}" srcOrd="2" destOrd="0" presId="urn:microsoft.com/office/officeart/2005/8/layout/hierarchy3"/>
    <dgm:cxn modelId="{7E140098-4649-FA43-AE9B-70C0B7AF3AE4}" type="presParOf" srcId="{6449FFC6-5309-054A-B800-4B8F71CA73CA}" destId="{B81C2B83-A424-D147-AB7F-FF6BC94466A5}" srcOrd="3" destOrd="0" presId="urn:microsoft.com/office/officeart/2005/8/layout/hierarchy3"/>
    <dgm:cxn modelId="{BA7C70C6-FA23-5947-BD98-5F053CEAECEB}" type="presParOf" srcId="{6449FFC6-5309-054A-B800-4B8F71CA73CA}" destId="{796EDEC5-107D-8B4D-A057-B911507E7362}" srcOrd="4" destOrd="0" presId="urn:microsoft.com/office/officeart/2005/8/layout/hierarchy3"/>
    <dgm:cxn modelId="{93F564B4-8B93-424A-8CA4-5E61A764805A}" type="presParOf" srcId="{6449FFC6-5309-054A-B800-4B8F71CA73CA}" destId="{205DD08E-861D-9145-A310-64C7E13060A6}" srcOrd="5" destOrd="0" presId="urn:microsoft.com/office/officeart/2005/8/layout/hierarchy3"/>
    <dgm:cxn modelId="{8C3CF211-2440-374B-B691-3225DFACC76E}" type="presParOf" srcId="{6449FFC6-5309-054A-B800-4B8F71CA73CA}" destId="{7489EC17-E39F-CD46-99F7-908BE7F1710C}" srcOrd="6" destOrd="0" presId="urn:microsoft.com/office/officeart/2005/8/layout/hierarchy3"/>
    <dgm:cxn modelId="{3FC4B9A6-FEE7-5947-A635-88290266DDED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rgbClr val="00206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chemeClr val="lt1">
            <a:alpha val="84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34556E8B-9F3D-6545-AEB4-899B680EDAC2}" type="presOf" srcId="{8182290B-CD53-0944-9F92-5309644BA823}" destId="{41E5FE4A-8BCE-3940-9010-AF6D3D3E857B}" srcOrd="0" destOrd="0" presId="urn:microsoft.com/office/officeart/2005/8/layout/hierarchy3"/>
    <dgm:cxn modelId="{82A4FE97-36D1-064E-862B-E2421138A457}" type="presOf" srcId="{50869683-880A-A74A-9858-A1979C1DD2B0}" destId="{ED5D6196-085E-9A46-B8BF-9D98B8478A84}" srcOrd="0" destOrd="0" presId="urn:microsoft.com/office/officeart/2005/8/layout/hierarchy3"/>
    <dgm:cxn modelId="{04D3D79E-3151-4544-90D1-6DFF0F1B41A0}" type="presOf" srcId="{3255468E-5781-7D49-BBA6-26D92A566AE3}" destId="{39DA4798-446C-3649-86AB-3F67B5C456C4}" srcOrd="0" destOrd="0" presId="urn:microsoft.com/office/officeart/2005/8/layout/hierarchy3"/>
    <dgm:cxn modelId="{D2C4B0A7-0642-0940-A019-8BB66173F2FE}" type="presOf" srcId="{790AA36D-83A4-4B4B-AC0C-C0F8679F83F8}" destId="{7831868D-49C1-3247-BCA8-88C682023499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959557BA-89DD-FE45-9FC7-0E366A1524DC}" type="presOf" srcId="{944CAADA-AD0E-FB48-B28E-025DA27067EE}" destId="{CD0E4C7C-540A-B547-8DA4-BB966E83774F}" srcOrd="0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1C237EDF-F9E9-774E-A8A9-829EBA64C2C5}" type="presOf" srcId="{7E649847-3F75-9748-B9F2-9FB51482BD7D}" destId="{205DD08E-861D-9145-A310-64C7E13060A6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1E8C0AE3-25E3-9241-A460-2B8A2D6CA7BF}" type="presOf" srcId="{320C3C79-A312-8F4E-98B9-31A78B61A0A4}" destId="{796EDEC5-107D-8B4D-A057-B911507E7362}" srcOrd="0" destOrd="0" presId="urn:microsoft.com/office/officeart/2005/8/layout/hierarchy3"/>
    <dgm:cxn modelId="{90DF7DF4-2584-3E4A-A9D1-EC5244D6FACB}" type="presOf" srcId="{8EA963D7-FE6C-E34E-9717-6B1D740EA852}" destId="{7489EC17-E39F-CD46-99F7-908BE7F1710C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76508AFD-F611-EA41-9DE7-0903CC3F6EF3}" type="presOf" srcId="{60C54DDF-520F-AF41-AE98-634467683407}" destId="{B81C2B83-A424-D147-AB7F-FF6BC94466A5}" srcOrd="0" destOrd="0" presId="urn:microsoft.com/office/officeart/2005/8/layout/hierarchy3"/>
    <dgm:cxn modelId="{C0D296FE-FAFC-AC4A-B94C-EF77E08B570B}" type="presOf" srcId="{8182290B-CD53-0944-9F92-5309644BA823}" destId="{C0A2ED3E-4DED-A04A-A835-26585ED4A6B4}" srcOrd="1" destOrd="0" presId="urn:microsoft.com/office/officeart/2005/8/layout/hierarchy3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EF2CF960-3D3A-C742-883F-A189B337C911}" type="presParOf" srcId="{109F2F07-7274-0F47-9DA6-42AD96F97376}" destId="{7D5CEEEE-5F8E-4844-BA25-3E205D016172}" srcOrd="0" destOrd="0" presId="urn:microsoft.com/office/officeart/2005/8/layout/hierarchy3"/>
    <dgm:cxn modelId="{84C1388B-2D2F-074B-8165-9F992CAD06B9}" type="presParOf" srcId="{7D5CEEEE-5F8E-4844-BA25-3E205D016172}" destId="{41E5FE4A-8BCE-3940-9010-AF6D3D3E857B}" srcOrd="0" destOrd="0" presId="urn:microsoft.com/office/officeart/2005/8/layout/hierarchy3"/>
    <dgm:cxn modelId="{37208264-B56C-7745-AD41-FC45733D6E65}" type="presParOf" srcId="{7D5CEEEE-5F8E-4844-BA25-3E205D016172}" destId="{C0A2ED3E-4DED-A04A-A835-26585ED4A6B4}" srcOrd="1" destOrd="0" presId="urn:microsoft.com/office/officeart/2005/8/layout/hierarchy3"/>
    <dgm:cxn modelId="{E85FF64B-BA31-594B-BC72-82FE0CAA82B5}" type="presParOf" srcId="{109F2F07-7274-0F47-9DA6-42AD96F97376}" destId="{6449FFC6-5309-054A-B800-4B8F71CA73CA}" srcOrd="1" destOrd="0" presId="urn:microsoft.com/office/officeart/2005/8/layout/hierarchy3"/>
    <dgm:cxn modelId="{44C489E6-40F0-9E42-8B59-AC4AF57B2F54}" type="presParOf" srcId="{6449FFC6-5309-054A-B800-4B8F71CA73CA}" destId="{CD0E4C7C-540A-B547-8DA4-BB966E83774F}" srcOrd="0" destOrd="0" presId="urn:microsoft.com/office/officeart/2005/8/layout/hierarchy3"/>
    <dgm:cxn modelId="{CDA7B935-9983-D746-9D5B-C7211AF58D55}" type="presParOf" srcId="{6449FFC6-5309-054A-B800-4B8F71CA73CA}" destId="{7831868D-49C1-3247-BCA8-88C682023499}" srcOrd="1" destOrd="0" presId="urn:microsoft.com/office/officeart/2005/8/layout/hierarchy3"/>
    <dgm:cxn modelId="{E1D5C6EB-867E-B54F-9B1D-B893EDADFFF5}" type="presParOf" srcId="{6449FFC6-5309-054A-B800-4B8F71CA73CA}" destId="{39DA4798-446C-3649-86AB-3F67B5C456C4}" srcOrd="2" destOrd="0" presId="urn:microsoft.com/office/officeart/2005/8/layout/hierarchy3"/>
    <dgm:cxn modelId="{7E140098-4649-FA43-AE9B-70C0B7AF3AE4}" type="presParOf" srcId="{6449FFC6-5309-054A-B800-4B8F71CA73CA}" destId="{B81C2B83-A424-D147-AB7F-FF6BC94466A5}" srcOrd="3" destOrd="0" presId="urn:microsoft.com/office/officeart/2005/8/layout/hierarchy3"/>
    <dgm:cxn modelId="{BA7C70C6-FA23-5947-BD98-5F053CEAECEB}" type="presParOf" srcId="{6449FFC6-5309-054A-B800-4B8F71CA73CA}" destId="{796EDEC5-107D-8B4D-A057-B911507E7362}" srcOrd="4" destOrd="0" presId="urn:microsoft.com/office/officeart/2005/8/layout/hierarchy3"/>
    <dgm:cxn modelId="{93F564B4-8B93-424A-8CA4-5E61A764805A}" type="presParOf" srcId="{6449FFC6-5309-054A-B800-4B8F71CA73CA}" destId="{205DD08E-861D-9145-A310-64C7E13060A6}" srcOrd="5" destOrd="0" presId="urn:microsoft.com/office/officeart/2005/8/layout/hierarchy3"/>
    <dgm:cxn modelId="{8C3CF211-2440-374B-B691-3225DFACC76E}" type="presParOf" srcId="{6449FFC6-5309-054A-B800-4B8F71CA73CA}" destId="{7489EC17-E39F-CD46-99F7-908BE7F1710C}" srcOrd="6" destOrd="0" presId="urn:microsoft.com/office/officeart/2005/8/layout/hierarchy3"/>
    <dgm:cxn modelId="{3FC4B9A6-FEE7-5947-A635-88290266DDED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rgbClr val="00206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chemeClr val="lt1">
            <a:alpha val="84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34556E8B-9F3D-6545-AEB4-899B680EDAC2}" type="presOf" srcId="{8182290B-CD53-0944-9F92-5309644BA823}" destId="{41E5FE4A-8BCE-3940-9010-AF6D3D3E857B}" srcOrd="0" destOrd="0" presId="urn:microsoft.com/office/officeart/2005/8/layout/hierarchy3"/>
    <dgm:cxn modelId="{82A4FE97-36D1-064E-862B-E2421138A457}" type="presOf" srcId="{50869683-880A-A74A-9858-A1979C1DD2B0}" destId="{ED5D6196-085E-9A46-B8BF-9D98B8478A84}" srcOrd="0" destOrd="0" presId="urn:microsoft.com/office/officeart/2005/8/layout/hierarchy3"/>
    <dgm:cxn modelId="{04D3D79E-3151-4544-90D1-6DFF0F1B41A0}" type="presOf" srcId="{3255468E-5781-7D49-BBA6-26D92A566AE3}" destId="{39DA4798-446C-3649-86AB-3F67B5C456C4}" srcOrd="0" destOrd="0" presId="urn:microsoft.com/office/officeart/2005/8/layout/hierarchy3"/>
    <dgm:cxn modelId="{D2C4B0A7-0642-0940-A019-8BB66173F2FE}" type="presOf" srcId="{790AA36D-83A4-4B4B-AC0C-C0F8679F83F8}" destId="{7831868D-49C1-3247-BCA8-88C682023499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959557BA-89DD-FE45-9FC7-0E366A1524DC}" type="presOf" srcId="{944CAADA-AD0E-FB48-B28E-025DA27067EE}" destId="{CD0E4C7C-540A-B547-8DA4-BB966E83774F}" srcOrd="0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1C237EDF-F9E9-774E-A8A9-829EBA64C2C5}" type="presOf" srcId="{7E649847-3F75-9748-B9F2-9FB51482BD7D}" destId="{205DD08E-861D-9145-A310-64C7E13060A6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1E8C0AE3-25E3-9241-A460-2B8A2D6CA7BF}" type="presOf" srcId="{320C3C79-A312-8F4E-98B9-31A78B61A0A4}" destId="{796EDEC5-107D-8B4D-A057-B911507E7362}" srcOrd="0" destOrd="0" presId="urn:microsoft.com/office/officeart/2005/8/layout/hierarchy3"/>
    <dgm:cxn modelId="{90DF7DF4-2584-3E4A-A9D1-EC5244D6FACB}" type="presOf" srcId="{8EA963D7-FE6C-E34E-9717-6B1D740EA852}" destId="{7489EC17-E39F-CD46-99F7-908BE7F1710C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76508AFD-F611-EA41-9DE7-0903CC3F6EF3}" type="presOf" srcId="{60C54DDF-520F-AF41-AE98-634467683407}" destId="{B81C2B83-A424-D147-AB7F-FF6BC94466A5}" srcOrd="0" destOrd="0" presId="urn:microsoft.com/office/officeart/2005/8/layout/hierarchy3"/>
    <dgm:cxn modelId="{C0D296FE-FAFC-AC4A-B94C-EF77E08B570B}" type="presOf" srcId="{8182290B-CD53-0944-9F92-5309644BA823}" destId="{C0A2ED3E-4DED-A04A-A835-26585ED4A6B4}" srcOrd="1" destOrd="0" presId="urn:microsoft.com/office/officeart/2005/8/layout/hierarchy3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EF2CF960-3D3A-C742-883F-A189B337C911}" type="presParOf" srcId="{109F2F07-7274-0F47-9DA6-42AD96F97376}" destId="{7D5CEEEE-5F8E-4844-BA25-3E205D016172}" srcOrd="0" destOrd="0" presId="urn:microsoft.com/office/officeart/2005/8/layout/hierarchy3"/>
    <dgm:cxn modelId="{84C1388B-2D2F-074B-8165-9F992CAD06B9}" type="presParOf" srcId="{7D5CEEEE-5F8E-4844-BA25-3E205D016172}" destId="{41E5FE4A-8BCE-3940-9010-AF6D3D3E857B}" srcOrd="0" destOrd="0" presId="urn:microsoft.com/office/officeart/2005/8/layout/hierarchy3"/>
    <dgm:cxn modelId="{37208264-B56C-7745-AD41-FC45733D6E65}" type="presParOf" srcId="{7D5CEEEE-5F8E-4844-BA25-3E205D016172}" destId="{C0A2ED3E-4DED-A04A-A835-26585ED4A6B4}" srcOrd="1" destOrd="0" presId="urn:microsoft.com/office/officeart/2005/8/layout/hierarchy3"/>
    <dgm:cxn modelId="{E85FF64B-BA31-594B-BC72-82FE0CAA82B5}" type="presParOf" srcId="{109F2F07-7274-0F47-9DA6-42AD96F97376}" destId="{6449FFC6-5309-054A-B800-4B8F71CA73CA}" srcOrd="1" destOrd="0" presId="urn:microsoft.com/office/officeart/2005/8/layout/hierarchy3"/>
    <dgm:cxn modelId="{44C489E6-40F0-9E42-8B59-AC4AF57B2F54}" type="presParOf" srcId="{6449FFC6-5309-054A-B800-4B8F71CA73CA}" destId="{CD0E4C7C-540A-B547-8DA4-BB966E83774F}" srcOrd="0" destOrd="0" presId="urn:microsoft.com/office/officeart/2005/8/layout/hierarchy3"/>
    <dgm:cxn modelId="{CDA7B935-9983-D746-9D5B-C7211AF58D55}" type="presParOf" srcId="{6449FFC6-5309-054A-B800-4B8F71CA73CA}" destId="{7831868D-49C1-3247-BCA8-88C682023499}" srcOrd="1" destOrd="0" presId="urn:microsoft.com/office/officeart/2005/8/layout/hierarchy3"/>
    <dgm:cxn modelId="{E1D5C6EB-867E-B54F-9B1D-B893EDADFFF5}" type="presParOf" srcId="{6449FFC6-5309-054A-B800-4B8F71CA73CA}" destId="{39DA4798-446C-3649-86AB-3F67B5C456C4}" srcOrd="2" destOrd="0" presId="urn:microsoft.com/office/officeart/2005/8/layout/hierarchy3"/>
    <dgm:cxn modelId="{7E140098-4649-FA43-AE9B-70C0B7AF3AE4}" type="presParOf" srcId="{6449FFC6-5309-054A-B800-4B8F71CA73CA}" destId="{B81C2B83-A424-D147-AB7F-FF6BC94466A5}" srcOrd="3" destOrd="0" presId="urn:microsoft.com/office/officeart/2005/8/layout/hierarchy3"/>
    <dgm:cxn modelId="{BA7C70C6-FA23-5947-BD98-5F053CEAECEB}" type="presParOf" srcId="{6449FFC6-5309-054A-B800-4B8F71CA73CA}" destId="{796EDEC5-107D-8B4D-A057-B911507E7362}" srcOrd="4" destOrd="0" presId="urn:microsoft.com/office/officeart/2005/8/layout/hierarchy3"/>
    <dgm:cxn modelId="{93F564B4-8B93-424A-8CA4-5E61A764805A}" type="presParOf" srcId="{6449FFC6-5309-054A-B800-4B8F71CA73CA}" destId="{205DD08E-861D-9145-A310-64C7E13060A6}" srcOrd="5" destOrd="0" presId="urn:microsoft.com/office/officeart/2005/8/layout/hierarchy3"/>
    <dgm:cxn modelId="{8C3CF211-2440-374B-B691-3225DFACC76E}" type="presParOf" srcId="{6449FFC6-5309-054A-B800-4B8F71CA73CA}" destId="{7489EC17-E39F-CD46-99F7-908BE7F1710C}" srcOrd="6" destOrd="0" presId="urn:microsoft.com/office/officeart/2005/8/layout/hierarchy3"/>
    <dgm:cxn modelId="{3FC4B9A6-FEE7-5947-A635-88290266DDED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rgbClr val="00206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chemeClr val="lt1">
            <a:alpha val="84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34556E8B-9F3D-6545-AEB4-899B680EDAC2}" type="presOf" srcId="{8182290B-CD53-0944-9F92-5309644BA823}" destId="{41E5FE4A-8BCE-3940-9010-AF6D3D3E857B}" srcOrd="0" destOrd="0" presId="urn:microsoft.com/office/officeart/2005/8/layout/hierarchy3"/>
    <dgm:cxn modelId="{82A4FE97-36D1-064E-862B-E2421138A457}" type="presOf" srcId="{50869683-880A-A74A-9858-A1979C1DD2B0}" destId="{ED5D6196-085E-9A46-B8BF-9D98B8478A84}" srcOrd="0" destOrd="0" presId="urn:microsoft.com/office/officeart/2005/8/layout/hierarchy3"/>
    <dgm:cxn modelId="{04D3D79E-3151-4544-90D1-6DFF0F1B41A0}" type="presOf" srcId="{3255468E-5781-7D49-BBA6-26D92A566AE3}" destId="{39DA4798-446C-3649-86AB-3F67B5C456C4}" srcOrd="0" destOrd="0" presId="urn:microsoft.com/office/officeart/2005/8/layout/hierarchy3"/>
    <dgm:cxn modelId="{D2C4B0A7-0642-0940-A019-8BB66173F2FE}" type="presOf" srcId="{790AA36D-83A4-4B4B-AC0C-C0F8679F83F8}" destId="{7831868D-49C1-3247-BCA8-88C682023499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959557BA-89DD-FE45-9FC7-0E366A1524DC}" type="presOf" srcId="{944CAADA-AD0E-FB48-B28E-025DA27067EE}" destId="{CD0E4C7C-540A-B547-8DA4-BB966E83774F}" srcOrd="0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1C237EDF-F9E9-774E-A8A9-829EBA64C2C5}" type="presOf" srcId="{7E649847-3F75-9748-B9F2-9FB51482BD7D}" destId="{205DD08E-861D-9145-A310-64C7E13060A6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1E8C0AE3-25E3-9241-A460-2B8A2D6CA7BF}" type="presOf" srcId="{320C3C79-A312-8F4E-98B9-31A78B61A0A4}" destId="{796EDEC5-107D-8B4D-A057-B911507E7362}" srcOrd="0" destOrd="0" presId="urn:microsoft.com/office/officeart/2005/8/layout/hierarchy3"/>
    <dgm:cxn modelId="{90DF7DF4-2584-3E4A-A9D1-EC5244D6FACB}" type="presOf" srcId="{8EA963D7-FE6C-E34E-9717-6B1D740EA852}" destId="{7489EC17-E39F-CD46-99F7-908BE7F1710C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76508AFD-F611-EA41-9DE7-0903CC3F6EF3}" type="presOf" srcId="{60C54DDF-520F-AF41-AE98-634467683407}" destId="{B81C2B83-A424-D147-AB7F-FF6BC94466A5}" srcOrd="0" destOrd="0" presId="urn:microsoft.com/office/officeart/2005/8/layout/hierarchy3"/>
    <dgm:cxn modelId="{C0D296FE-FAFC-AC4A-B94C-EF77E08B570B}" type="presOf" srcId="{8182290B-CD53-0944-9F92-5309644BA823}" destId="{C0A2ED3E-4DED-A04A-A835-26585ED4A6B4}" srcOrd="1" destOrd="0" presId="urn:microsoft.com/office/officeart/2005/8/layout/hierarchy3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EF2CF960-3D3A-C742-883F-A189B337C911}" type="presParOf" srcId="{109F2F07-7274-0F47-9DA6-42AD96F97376}" destId="{7D5CEEEE-5F8E-4844-BA25-3E205D016172}" srcOrd="0" destOrd="0" presId="urn:microsoft.com/office/officeart/2005/8/layout/hierarchy3"/>
    <dgm:cxn modelId="{84C1388B-2D2F-074B-8165-9F992CAD06B9}" type="presParOf" srcId="{7D5CEEEE-5F8E-4844-BA25-3E205D016172}" destId="{41E5FE4A-8BCE-3940-9010-AF6D3D3E857B}" srcOrd="0" destOrd="0" presId="urn:microsoft.com/office/officeart/2005/8/layout/hierarchy3"/>
    <dgm:cxn modelId="{37208264-B56C-7745-AD41-FC45733D6E65}" type="presParOf" srcId="{7D5CEEEE-5F8E-4844-BA25-3E205D016172}" destId="{C0A2ED3E-4DED-A04A-A835-26585ED4A6B4}" srcOrd="1" destOrd="0" presId="urn:microsoft.com/office/officeart/2005/8/layout/hierarchy3"/>
    <dgm:cxn modelId="{E85FF64B-BA31-594B-BC72-82FE0CAA82B5}" type="presParOf" srcId="{109F2F07-7274-0F47-9DA6-42AD96F97376}" destId="{6449FFC6-5309-054A-B800-4B8F71CA73CA}" srcOrd="1" destOrd="0" presId="urn:microsoft.com/office/officeart/2005/8/layout/hierarchy3"/>
    <dgm:cxn modelId="{44C489E6-40F0-9E42-8B59-AC4AF57B2F54}" type="presParOf" srcId="{6449FFC6-5309-054A-B800-4B8F71CA73CA}" destId="{CD0E4C7C-540A-B547-8DA4-BB966E83774F}" srcOrd="0" destOrd="0" presId="urn:microsoft.com/office/officeart/2005/8/layout/hierarchy3"/>
    <dgm:cxn modelId="{CDA7B935-9983-D746-9D5B-C7211AF58D55}" type="presParOf" srcId="{6449FFC6-5309-054A-B800-4B8F71CA73CA}" destId="{7831868D-49C1-3247-BCA8-88C682023499}" srcOrd="1" destOrd="0" presId="urn:microsoft.com/office/officeart/2005/8/layout/hierarchy3"/>
    <dgm:cxn modelId="{E1D5C6EB-867E-B54F-9B1D-B893EDADFFF5}" type="presParOf" srcId="{6449FFC6-5309-054A-B800-4B8F71CA73CA}" destId="{39DA4798-446C-3649-86AB-3F67B5C456C4}" srcOrd="2" destOrd="0" presId="urn:microsoft.com/office/officeart/2005/8/layout/hierarchy3"/>
    <dgm:cxn modelId="{7E140098-4649-FA43-AE9B-70C0B7AF3AE4}" type="presParOf" srcId="{6449FFC6-5309-054A-B800-4B8F71CA73CA}" destId="{B81C2B83-A424-D147-AB7F-FF6BC94466A5}" srcOrd="3" destOrd="0" presId="urn:microsoft.com/office/officeart/2005/8/layout/hierarchy3"/>
    <dgm:cxn modelId="{BA7C70C6-FA23-5947-BD98-5F053CEAECEB}" type="presParOf" srcId="{6449FFC6-5309-054A-B800-4B8F71CA73CA}" destId="{796EDEC5-107D-8B4D-A057-B911507E7362}" srcOrd="4" destOrd="0" presId="urn:microsoft.com/office/officeart/2005/8/layout/hierarchy3"/>
    <dgm:cxn modelId="{93F564B4-8B93-424A-8CA4-5E61A764805A}" type="presParOf" srcId="{6449FFC6-5309-054A-B800-4B8F71CA73CA}" destId="{205DD08E-861D-9145-A310-64C7E13060A6}" srcOrd="5" destOrd="0" presId="urn:microsoft.com/office/officeart/2005/8/layout/hierarchy3"/>
    <dgm:cxn modelId="{8C3CF211-2440-374B-B691-3225DFACC76E}" type="presParOf" srcId="{6449FFC6-5309-054A-B800-4B8F71CA73CA}" destId="{7489EC17-E39F-CD46-99F7-908BE7F1710C}" srcOrd="6" destOrd="0" presId="urn:microsoft.com/office/officeart/2005/8/layout/hierarchy3"/>
    <dgm:cxn modelId="{3FC4B9A6-FEE7-5947-A635-88290266DDED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rgbClr val="00206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rgbClr val="C00000">
            <a:alpha val="90000"/>
          </a:srgb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accent6">
            <a:lumMod val="50000"/>
            <a:alpha val="90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rgbClr val="7030A0">
            <a:alpha val="90000"/>
          </a:srgb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5EA0384D-E3EE-534B-B944-93699FA41657}" type="presOf" srcId="{8182290B-CD53-0944-9F92-5309644BA823}" destId="{41E5FE4A-8BCE-3940-9010-AF6D3D3E857B}" srcOrd="0" destOrd="0" presId="urn:microsoft.com/office/officeart/2005/8/layout/hierarchy3"/>
    <dgm:cxn modelId="{E6CD2C56-CFA5-B940-A535-6761DFE99039}" type="presOf" srcId="{50869683-880A-A74A-9858-A1979C1DD2B0}" destId="{ED5D6196-085E-9A46-B8BF-9D98B8478A84}" srcOrd="0" destOrd="0" presId="urn:microsoft.com/office/officeart/2005/8/layout/hierarchy3"/>
    <dgm:cxn modelId="{BA242E5D-FB66-D048-AA0E-EF28205C76BB}" type="presOf" srcId="{790AA36D-83A4-4B4B-AC0C-C0F8679F83F8}" destId="{7831868D-49C1-3247-BCA8-88C682023499}" srcOrd="0" destOrd="0" presId="urn:microsoft.com/office/officeart/2005/8/layout/hierarchy3"/>
    <dgm:cxn modelId="{D58CB95F-9650-2140-9E06-7AF486606BEF}" type="presOf" srcId="{3255468E-5781-7D49-BBA6-26D92A566AE3}" destId="{39DA4798-446C-3649-86AB-3F67B5C456C4}" srcOrd="0" destOrd="0" presId="urn:microsoft.com/office/officeart/2005/8/layout/hierarchy3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C12FB8A9-A4B5-EE48-A8F5-2AC249246581}" type="presOf" srcId="{8EA963D7-FE6C-E34E-9717-6B1D740EA852}" destId="{7489EC17-E39F-CD46-99F7-908BE7F1710C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5A4E4AB9-0895-8146-8F53-68FA62983A99}" type="presOf" srcId="{944CAADA-AD0E-FB48-B28E-025DA27067EE}" destId="{CD0E4C7C-540A-B547-8DA4-BB966E83774F}" srcOrd="0" destOrd="0" presId="urn:microsoft.com/office/officeart/2005/8/layout/hierarchy3"/>
    <dgm:cxn modelId="{137999BC-C728-444E-87CD-FBC1205B598A}" type="presOf" srcId="{8182290B-CD53-0944-9F92-5309644BA823}" destId="{C0A2ED3E-4DED-A04A-A835-26585ED4A6B4}" srcOrd="1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CCDF3CCC-96B8-6743-8DC4-2AC059B85BD2}" type="presOf" srcId="{320C3C79-A312-8F4E-98B9-31A78B61A0A4}" destId="{796EDEC5-107D-8B4D-A057-B911507E7362}" srcOrd="0" destOrd="0" presId="urn:microsoft.com/office/officeart/2005/8/layout/hierarchy3"/>
    <dgm:cxn modelId="{758450D6-2243-E44C-825D-DCF03987E40F}" type="presOf" srcId="{60C54DDF-520F-AF41-AE98-634467683407}" destId="{B81C2B83-A424-D147-AB7F-FF6BC94466A5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6C7E59F8-170B-1B4B-8B3C-303764CF8CD0}" type="presOf" srcId="{7E649847-3F75-9748-B9F2-9FB51482BD7D}" destId="{205DD08E-861D-9145-A310-64C7E13060A6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88C114C3-4C96-0C45-8284-0283FA8CCC35}" type="presParOf" srcId="{109F2F07-7274-0F47-9DA6-42AD96F97376}" destId="{7D5CEEEE-5F8E-4844-BA25-3E205D016172}" srcOrd="0" destOrd="0" presId="urn:microsoft.com/office/officeart/2005/8/layout/hierarchy3"/>
    <dgm:cxn modelId="{FD7BDFC7-04B2-194E-993D-B6D642C0ACE5}" type="presParOf" srcId="{7D5CEEEE-5F8E-4844-BA25-3E205D016172}" destId="{41E5FE4A-8BCE-3940-9010-AF6D3D3E857B}" srcOrd="0" destOrd="0" presId="urn:microsoft.com/office/officeart/2005/8/layout/hierarchy3"/>
    <dgm:cxn modelId="{0A020640-BD10-4448-8790-4F4046E9DCE3}" type="presParOf" srcId="{7D5CEEEE-5F8E-4844-BA25-3E205D016172}" destId="{C0A2ED3E-4DED-A04A-A835-26585ED4A6B4}" srcOrd="1" destOrd="0" presId="urn:microsoft.com/office/officeart/2005/8/layout/hierarchy3"/>
    <dgm:cxn modelId="{23C3C1B4-A6F6-9341-8EA5-5A44368F077B}" type="presParOf" srcId="{109F2F07-7274-0F47-9DA6-42AD96F97376}" destId="{6449FFC6-5309-054A-B800-4B8F71CA73CA}" srcOrd="1" destOrd="0" presId="urn:microsoft.com/office/officeart/2005/8/layout/hierarchy3"/>
    <dgm:cxn modelId="{A3A6C9F8-927D-1442-A5FE-4197549DBA14}" type="presParOf" srcId="{6449FFC6-5309-054A-B800-4B8F71CA73CA}" destId="{CD0E4C7C-540A-B547-8DA4-BB966E83774F}" srcOrd="0" destOrd="0" presId="urn:microsoft.com/office/officeart/2005/8/layout/hierarchy3"/>
    <dgm:cxn modelId="{E72D4FD3-49F7-294B-8378-EC1B5AD95901}" type="presParOf" srcId="{6449FFC6-5309-054A-B800-4B8F71CA73CA}" destId="{7831868D-49C1-3247-BCA8-88C682023499}" srcOrd="1" destOrd="0" presId="urn:microsoft.com/office/officeart/2005/8/layout/hierarchy3"/>
    <dgm:cxn modelId="{5F9A20C2-E11F-344B-9318-899A75E56A0A}" type="presParOf" srcId="{6449FFC6-5309-054A-B800-4B8F71CA73CA}" destId="{39DA4798-446C-3649-86AB-3F67B5C456C4}" srcOrd="2" destOrd="0" presId="urn:microsoft.com/office/officeart/2005/8/layout/hierarchy3"/>
    <dgm:cxn modelId="{372D7F48-EDBB-F642-B93A-08784DF64179}" type="presParOf" srcId="{6449FFC6-5309-054A-B800-4B8F71CA73CA}" destId="{B81C2B83-A424-D147-AB7F-FF6BC94466A5}" srcOrd="3" destOrd="0" presId="urn:microsoft.com/office/officeart/2005/8/layout/hierarchy3"/>
    <dgm:cxn modelId="{C50EA580-7380-4D45-99A5-CA069FA381E9}" type="presParOf" srcId="{6449FFC6-5309-054A-B800-4B8F71CA73CA}" destId="{796EDEC5-107D-8B4D-A057-B911507E7362}" srcOrd="4" destOrd="0" presId="urn:microsoft.com/office/officeart/2005/8/layout/hierarchy3"/>
    <dgm:cxn modelId="{172E0715-B7C5-014C-A6B7-74A081BCF46D}" type="presParOf" srcId="{6449FFC6-5309-054A-B800-4B8F71CA73CA}" destId="{205DD08E-861D-9145-A310-64C7E13060A6}" srcOrd="5" destOrd="0" presId="urn:microsoft.com/office/officeart/2005/8/layout/hierarchy3"/>
    <dgm:cxn modelId="{7EC5AF04-474C-F244-958A-725B018C414B}" type="presParOf" srcId="{6449FFC6-5309-054A-B800-4B8F71CA73CA}" destId="{7489EC17-E39F-CD46-99F7-908BE7F1710C}" srcOrd="6" destOrd="0" presId="urn:microsoft.com/office/officeart/2005/8/layout/hierarchy3"/>
    <dgm:cxn modelId="{2C6F3240-D0E0-384F-A60B-A01B6B528D7E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chemeClr val="lt1">
            <a:alpha val="74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chemeClr val="lt1">
            <a:alpha val="7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accent6">
            <a:lumMod val="50000"/>
            <a:alpha val="90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chemeClr val="lt1">
            <a:alpha val="74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5EA0384D-E3EE-534B-B944-93699FA41657}" type="presOf" srcId="{8182290B-CD53-0944-9F92-5309644BA823}" destId="{41E5FE4A-8BCE-3940-9010-AF6D3D3E857B}" srcOrd="0" destOrd="0" presId="urn:microsoft.com/office/officeart/2005/8/layout/hierarchy3"/>
    <dgm:cxn modelId="{E6CD2C56-CFA5-B940-A535-6761DFE99039}" type="presOf" srcId="{50869683-880A-A74A-9858-A1979C1DD2B0}" destId="{ED5D6196-085E-9A46-B8BF-9D98B8478A84}" srcOrd="0" destOrd="0" presId="urn:microsoft.com/office/officeart/2005/8/layout/hierarchy3"/>
    <dgm:cxn modelId="{BA242E5D-FB66-D048-AA0E-EF28205C76BB}" type="presOf" srcId="{790AA36D-83A4-4B4B-AC0C-C0F8679F83F8}" destId="{7831868D-49C1-3247-BCA8-88C682023499}" srcOrd="0" destOrd="0" presId="urn:microsoft.com/office/officeart/2005/8/layout/hierarchy3"/>
    <dgm:cxn modelId="{D58CB95F-9650-2140-9E06-7AF486606BEF}" type="presOf" srcId="{3255468E-5781-7D49-BBA6-26D92A566AE3}" destId="{39DA4798-446C-3649-86AB-3F67B5C456C4}" srcOrd="0" destOrd="0" presId="urn:microsoft.com/office/officeart/2005/8/layout/hierarchy3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C12FB8A9-A4B5-EE48-A8F5-2AC249246581}" type="presOf" srcId="{8EA963D7-FE6C-E34E-9717-6B1D740EA852}" destId="{7489EC17-E39F-CD46-99F7-908BE7F1710C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5A4E4AB9-0895-8146-8F53-68FA62983A99}" type="presOf" srcId="{944CAADA-AD0E-FB48-B28E-025DA27067EE}" destId="{CD0E4C7C-540A-B547-8DA4-BB966E83774F}" srcOrd="0" destOrd="0" presId="urn:microsoft.com/office/officeart/2005/8/layout/hierarchy3"/>
    <dgm:cxn modelId="{137999BC-C728-444E-87CD-FBC1205B598A}" type="presOf" srcId="{8182290B-CD53-0944-9F92-5309644BA823}" destId="{C0A2ED3E-4DED-A04A-A835-26585ED4A6B4}" srcOrd="1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CCDF3CCC-96B8-6743-8DC4-2AC059B85BD2}" type="presOf" srcId="{320C3C79-A312-8F4E-98B9-31A78B61A0A4}" destId="{796EDEC5-107D-8B4D-A057-B911507E7362}" srcOrd="0" destOrd="0" presId="urn:microsoft.com/office/officeart/2005/8/layout/hierarchy3"/>
    <dgm:cxn modelId="{758450D6-2243-E44C-825D-DCF03987E40F}" type="presOf" srcId="{60C54DDF-520F-AF41-AE98-634467683407}" destId="{B81C2B83-A424-D147-AB7F-FF6BC94466A5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6C7E59F8-170B-1B4B-8B3C-303764CF8CD0}" type="presOf" srcId="{7E649847-3F75-9748-B9F2-9FB51482BD7D}" destId="{205DD08E-861D-9145-A310-64C7E13060A6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88C114C3-4C96-0C45-8284-0283FA8CCC35}" type="presParOf" srcId="{109F2F07-7274-0F47-9DA6-42AD96F97376}" destId="{7D5CEEEE-5F8E-4844-BA25-3E205D016172}" srcOrd="0" destOrd="0" presId="urn:microsoft.com/office/officeart/2005/8/layout/hierarchy3"/>
    <dgm:cxn modelId="{FD7BDFC7-04B2-194E-993D-B6D642C0ACE5}" type="presParOf" srcId="{7D5CEEEE-5F8E-4844-BA25-3E205D016172}" destId="{41E5FE4A-8BCE-3940-9010-AF6D3D3E857B}" srcOrd="0" destOrd="0" presId="urn:microsoft.com/office/officeart/2005/8/layout/hierarchy3"/>
    <dgm:cxn modelId="{0A020640-BD10-4448-8790-4F4046E9DCE3}" type="presParOf" srcId="{7D5CEEEE-5F8E-4844-BA25-3E205D016172}" destId="{C0A2ED3E-4DED-A04A-A835-26585ED4A6B4}" srcOrd="1" destOrd="0" presId="urn:microsoft.com/office/officeart/2005/8/layout/hierarchy3"/>
    <dgm:cxn modelId="{23C3C1B4-A6F6-9341-8EA5-5A44368F077B}" type="presParOf" srcId="{109F2F07-7274-0F47-9DA6-42AD96F97376}" destId="{6449FFC6-5309-054A-B800-4B8F71CA73CA}" srcOrd="1" destOrd="0" presId="urn:microsoft.com/office/officeart/2005/8/layout/hierarchy3"/>
    <dgm:cxn modelId="{A3A6C9F8-927D-1442-A5FE-4197549DBA14}" type="presParOf" srcId="{6449FFC6-5309-054A-B800-4B8F71CA73CA}" destId="{CD0E4C7C-540A-B547-8DA4-BB966E83774F}" srcOrd="0" destOrd="0" presId="urn:microsoft.com/office/officeart/2005/8/layout/hierarchy3"/>
    <dgm:cxn modelId="{E72D4FD3-49F7-294B-8378-EC1B5AD95901}" type="presParOf" srcId="{6449FFC6-5309-054A-B800-4B8F71CA73CA}" destId="{7831868D-49C1-3247-BCA8-88C682023499}" srcOrd="1" destOrd="0" presId="urn:microsoft.com/office/officeart/2005/8/layout/hierarchy3"/>
    <dgm:cxn modelId="{5F9A20C2-E11F-344B-9318-899A75E56A0A}" type="presParOf" srcId="{6449FFC6-5309-054A-B800-4B8F71CA73CA}" destId="{39DA4798-446C-3649-86AB-3F67B5C456C4}" srcOrd="2" destOrd="0" presId="urn:microsoft.com/office/officeart/2005/8/layout/hierarchy3"/>
    <dgm:cxn modelId="{372D7F48-EDBB-F642-B93A-08784DF64179}" type="presParOf" srcId="{6449FFC6-5309-054A-B800-4B8F71CA73CA}" destId="{B81C2B83-A424-D147-AB7F-FF6BC94466A5}" srcOrd="3" destOrd="0" presId="urn:microsoft.com/office/officeart/2005/8/layout/hierarchy3"/>
    <dgm:cxn modelId="{C50EA580-7380-4D45-99A5-CA069FA381E9}" type="presParOf" srcId="{6449FFC6-5309-054A-B800-4B8F71CA73CA}" destId="{796EDEC5-107D-8B4D-A057-B911507E7362}" srcOrd="4" destOrd="0" presId="urn:microsoft.com/office/officeart/2005/8/layout/hierarchy3"/>
    <dgm:cxn modelId="{172E0715-B7C5-014C-A6B7-74A081BCF46D}" type="presParOf" srcId="{6449FFC6-5309-054A-B800-4B8F71CA73CA}" destId="{205DD08E-861D-9145-A310-64C7E13060A6}" srcOrd="5" destOrd="0" presId="urn:microsoft.com/office/officeart/2005/8/layout/hierarchy3"/>
    <dgm:cxn modelId="{7EC5AF04-474C-F244-958A-725B018C414B}" type="presParOf" srcId="{6449FFC6-5309-054A-B800-4B8F71CA73CA}" destId="{7489EC17-E39F-CD46-99F7-908BE7F1710C}" srcOrd="6" destOrd="0" presId="urn:microsoft.com/office/officeart/2005/8/layout/hierarchy3"/>
    <dgm:cxn modelId="{2C6F3240-D0E0-384F-A60B-A01B6B528D7E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chemeClr val="lt1">
            <a:alpha val="74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chemeClr val="lt1">
            <a:alpha val="7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accent6">
            <a:lumMod val="50000"/>
            <a:alpha val="90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chemeClr val="lt1">
            <a:alpha val="74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5EA0384D-E3EE-534B-B944-93699FA41657}" type="presOf" srcId="{8182290B-CD53-0944-9F92-5309644BA823}" destId="{41E5FE4A-8BCE-3940-9010-AF6D3D3E857B}" srcOrd="0" destOrd="0" presId="urn:microsoft.com/office/officeart/2005/8/layout/hierarchy3"/>
    <dgm:cxn modelId="{E6CD2C56-CFA5-B940-A535-6761DFE99039}" type="presOf" srcId="{50869683-880A-A74A-9858-A1979C1DD2B0}" destId="{ED5D6196-085E-9A46-B8BF-9D98B8478A84}" srcOrd="0" destOrd="0" presId="urn:microsoft.com/office/officeart/2005/8/layout/hierarchy3"/>
    <dgm:cxn modelId="{BA242E5D-FB66-D048-AA0E-EF28205C76BB}" type="presOf" srcId="{790AA36D-83A4-4B4B-AC0C-C0F8679F83F8}" destId="{7831868D-49C1-3247-BCA8-88C682023499}" srcOrd="0" destOrd="0" presId="urn:microsoft.com/office/officeart/2005/8/layout/hierarchy3"/>
    <dgm:cxn modelId="{D58CB95F-9650-2140-9E06-7AF486606BEF}" type="presOf" srcId="{3255468E-5781-7D49-BBA6-26D92A566AE3}" destId="{39DA4798-446C-3649-86AB-3F67B5C456C4}" srcOrd="0" destOrd="0" presId="urn:microsoft.com/office/officeart/2005/8/layout/hierarchy3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C12FB8A9-A4B5-EE48-A8F5-2AC249246581}" type="presOf" srcId="{8EA963D7-FE6C-E34E-9717-6B1D740EA852}" destId="{7489EC17-E39F-CD46-99F7-908BE7F1710C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5A4E4AB9-0895-8146-8F53-68FA62983A99}" type="presOf" srcId="{944CAADA-AD0E-FB48-B28E-025DA27067EE}" destId="{CD0E4C7C-540A-B547-8DA4-BB966E83774F}" srcOrd="0" destOrd="0" presId="urn:microsoft.com/office/officeart/2005/8/layout/hierarchy3"/>
    <dgm:cxn modelId="{137999BC-C728-444E-87CD-FBC1205B598A}" type="presOf" srcId="{8182290B-CD53-0944-9F92-5309644BA823}" destId="{C0A2ED3E-4DED-A04A-A835-26585ED4A6B4}" srcOrd="1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CCDF3CCC-96B8-6743-8DC4-2AC059B85BD2}" type="presOf" srcId="{320C3C79-A312-8F4E-98B9-31A78B61A0A4}" destId="{796EDEC5-107D-8B4D-A057-B911507E7362}" srcOrd="0" destOrd="0" presId="urn:microsoft.com/office/officeart/2005/8/layout/hierarchy3"/>
    <dgm:cxn modelId="{758450D6-2243-E44C-825D-DCF03987E40F}" type="presOf" srcId="{60C54DDF-520F-AF41-AE98-634467683407}" destId="{B81C2B83-A424-D147-AB7F-FF6BC94466A5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6C7E59F8-170B-1B4B-8B3C-303764CF8CD0}" type="presOf" srcId="{7E649847-3F75-9748-B9F2-9FB51482BD7D}" destId="{205DD08E-861D-9145-A310-64C7E13060A6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88C114C3-4C96-0C45-8284-0283FA8CCC35}" type="presParOf" srcId="{109F2F07-7274-0F47-9DA6-42AD96F97376}" destId="{7D5CEEEE-5F8E-4844-BA25-3E205D016172}" srcOrd="0" destOrd="0" presId="urn:microsoft.com/office/officeart/2005/8/layout/hierarchy3"/>
    <dgm:cxn modelId="{FD7BDFC7-04B2-194E-993D-B6D642C0ACE5}" type="presParOf" srcId="{7D5CEEEE-5F8E-4844-BA25-3E205D016172}" destId="{41E5FE4A-8BCE-3940-9010-AF6D3D3E857B}" srcOrd="0" destOrd="0" presId="urn:microsoft.com/office/officeart/2005/8/layout/hierarchy3"/>
    <dgm:cxn modelId="{0A020640-BD10-4448-8790-4F4046E9DCE3}" type="presParOf" srcId="{7D5CEEEE-5F8E-4844-BA25-3E205D016172}" destId="{C0A2ED3E-4DED-A04A-A835-26585ED4A6B4}" srcOrd="1" destOrd="0" presId="urn:microsoft.com/office/officeart/2005/8/layout/hierarchy3"/>
    <dgm:cxn modelId="{23C3C1B4-A6F6-9341-8EA5-5A44368F077B}" type="presParOf" srcId="{109F2F07-7274-0F47-9DA6-42AD96F97376}" destId="{6449FFC6-5309-054A-B800-4B8F71CA73CA}" srcOrd="1" destOrd="0" presId="urn:microsoft.com/office/officeart/2005/8/layout/hierarchy3"/>
    <dgm:cxn modelId="{A3A6C9F8-927D-1442-A5FE-4197549DBA14}" type="presParOf" srcId="{6449FFC6-5309-054A-B800-4B8F71CA73CA}" destId="{CD0E4C7C-540A-B547-8DA4-BB966E83774F}" srcOrd="0" destOrd="0" presId="urn:microsoft.com/office/officeart/2005/8/layout/hierarchy3"/>
    <dgm:cxn modelId="{E72D4FD3-49F7-294B-8378-EC1B5AD95901}" type="presParOf" srcId="{6449FFC6-5309-054A-B800-4B8F71CA73CA}" destId="{7831868D-49C1-3247-BCA8-88C682023499}" srcOrd="1" destOrd="0" presId="urn:microsoft.com/office/officeart/2005/8/layout/hierarchy3"/>
    <dgm:cxn modelId="{5F9A20C2-E11F-344B-9318-899A75E56A0A}" type="presParOf" srcId="{6449FFC6-5309-054A-B800-4B8F71CA73CA}" destId="{39DA4798-446C-3649-86AB-3F67B5C456C4}" srcOrd="2" destOrd="0" presId="urn:microsoft.com/office/officeart/2005/8/layout/hierarchy3"/>
    <dgm:cxn modelId="{372D7F48-EDBB-F642-B93A-08784DF64179}" type="presParOf" srcId="{6449FFC6-5309-054A-B800-4B8F71CA73CA}" destId="{B81C2B83-A424-D147-AB7F-FF6BC94466A5}" srcOrd="3" destOrd="0" presId="urn:microsoft.com/office/officeart/2005/8/layout/hierarchy3"/>
    <dgm:cxn modelId="{C50EA580-7380-4D45-99A5-CA069FA381E9}" type="presParOf" srcId="{6449FFC6-5309-054A-B800-4B8F71CA73CA}" destId="{796EDEC5-107D-8B4D-A057-B911507E7362}" srcOrd="4" destOrd="0" presId="urn:microsoft.com/office/officeart/2005/8/layout/hierarchy3"/>
    <dgm:cxn modelId="{172E0715-B7C5-014C-A6B7-74A081BCF46D}" type="presParOf" srcId="{6449FFC6-5309-054A-B800-4B8F71CA73CA}" destId="{205DD08E-861D-9145-A310-64C7E13060A6}" srcOrd="5" destOrd="0" presId="urn:microsoft.com/office/officeart/2005/8/layout/hierarchy3"/>
    <dgm:cxn modelId="{7EC5AF04-474C-F244-958A-725B018C414B}" type="presParOf" srcId="{6449FFC6-5309-054A-B800-4B8F71CA73CA}" destId="{7489EC17-E39F-CD46-99F7-908BE7F1710C}" srcOrd="6" destOrd="0" presId="urn:microsoft.com/office/officeart/2005/8/layout/hierarchy3"/>
    <dgm:cxn modelId="{2C6F3240-D0E0-384F-A60B-A01B6B528D7E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973728-B32D-4036-989E-C7C4C1D07F6F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E801C3D8-50F6-41A7-8092-C2AB94F9FF34}">
      <dgm:prSet phldrT="[Text]" custT="1"/>
      <dgm:spPr>
        <a:solidFill>
          <a:srgbClr val="FFFF00"/>
        </a:solidFill>
      </dgm:spPr>
      <dgm:t>
        <a:bodyPr/>
        <a:lstStyle/>
        <a:p>
          <a:pPr>
            <a:spcBef>
              <a:spcPts val="1200"/>
            </a:spcBef>
            <a:spcAft>
              <a:spcPts val="0"/>
            </a:spcAft>
          </a:pPr>
          <a:endParaRPr lang="en-GB" sz="2800" dirty="0"/>
        </a:p>
        <a:p>
          <a:pPr>
            <a:spcBef>
              <a:spcPts val="600"/>
            </a:spcBef>
            <a:spcAft>
              <a:spcPts val="600"/>
            </a:spcAft>
          </a:pPr>
          <a:endParaRPr lang="en-GB" sz="2000" b="1" dirty="0"/>
        </a:p>
        <a:p>
          <a:pPr>
            <a:spcBef>
              <a:spcPts val="600"/>
            </a:spcBef>
            <a:spcAft>
              <a:spcPts val="600"/>
            </a:spcAft>
          </a:pPr>
          <a:r>
            <a:rPr lang="en-GB" sz="1800" b="1" dirty="0" err="1"/>
            <a:t>Système</a:t>
          </a:r>
          <a:endParaRPr lang="en-GB" sz="1800" b="1" dirty="0"/>
        </a:p>
      </dgm:t>
    </dgm:pt>
    <dgm:pt modelId="{D00D96F9-8CA5-454A-9D9F-0DDA015E602D}" type="parTrans" cxnId="{16A7B876-1D98-49C3-9D74-C4E3624FFD6C}">
      <dgm:prSet/>
      <dgm:spPr/>
      <dgm:t>
        <a:bodyPr/>
        <a:lstStyle/>
        <a:p>
          <a:endParaRPr lang="en-GB"/>
        </a:p>
      </dgm:t>
    </dgm:pt>
    <dgm:pt modelId="{E4E96AF1-E9AD-4EE4-99AD-88FDFE0A0D5A}" type="sibTrans" cxnId="{16A7B876-1D98-49C3-9D74-C4E3624FFD6C}">
      <dgm:prSet/>
      <dgm:spPr/>
      <dgm:t>
        <a:bodyPr/>
        <a:lstStyle/>
        <a:p>
          <a:endParaRPr lang="en-GB"/>
        </a:p>
      </dgm:t>
    </dgm:pt>
    <dgm:pt modelId="{833A1997-A738-48B5-BC31-4D3628B68C9C}">
      <dgm:prSet phldrT="[Text]" custT="1"/>
      <dgm:spPr>
        <a:solidFill>
          <a:srgbClr val="92D050"/>
        </a:solidFill>
      </dgm:spPr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r>
            <a:rPr lang="en-GB" sz="1800" b="1" dirty="0"/>
            <a:t>Institutions</a:t>
          </a:r>
        </a:p>
      </dgm:t>
    </dgm:pt>
    <dgm:pt modelId="{1CAE2D25-30DB-45EA-BE08-4E98F4686C8C}" type="parTrans" cxnId="{12358979-ACFB-49D8-95DC-4FB66D24E75F}">
      <dgm:prSet/>
      <dgm:spPr/>
      <dgm:t>
        <a:bodyPr/>
        <a:lstStyle/>
        <a:p>
          <a:endParaRPr lang="en-GB"/>
        </a:p>
      </dgm:t>
    </dgm:pt>
    <dgm:pt modelId="{2197B8BD-03B6-449E-BF9F-AEE09CB6DB7F}" type="sibTrans" cxnId="{12358979-ACFB-49D8-95DC-4FB66D24E75F}">
      <dgm:prSet/>
      <dgm:spPr/>
      <dgm:t>
        <a:bodyPr/>
        <a:lstStyle/>
        <a:p>
          <a:endParaRPr lang="en-GB"/>
        </a:p>
      </dgm:t>
    </dgm:pt>
    <dgm:pt modelId="{3D7C3282-D4A9-4EA7-8429-07C46D143A04}">
      <dgm:prSet phldrT="[Text]" custT="1"/>
      <dgm:spPr>
        <a:solidFill>
          <a:srgbClr val="0070C0"/>
        </a:solidFill>
      </dgm:spPr>
      <dgm:t>
        <a:bodyPr/>
        <a:lstStyle/>
        <a:p>
          <a:r>
            <a:rPr lang="en-GB" sz="1800" b="1" dirty="0" err="1">
              <a:solidFill>
                <a:schemeClr val="bg1"/>
              </a:solidFill>
            </a:rPr>
            <a:t>Individus</a:t>
          </a:r>
          <a:endParaRPr lang="en-GB" sz="1800" b="1" dirty="0">
            <a:solidFill>
              <a:schemeClr val="bg1"/>
            </a:solidFill>
          </a:endParaRPr>
        </a:p>
      </dgm:t>
    </dgm:pt>
    <dgm:pt modelId="{12193C79-CFF5-4864-BF01-2C7DEB099AD9}" type="parTrans" cxnId="{A908220D-5D4B-41E5-A406-5BE4151EDA26}">
      <dgm:prSet/>
      <dgm:spPr/>
      <dgm:t>
        <a:bodyPr/>
        <a:lstStyle/>
        <a:p>
          <a:endParaRPr lang="en-GB"/>
        </a:p>
      </dgm:t>
    </dgm:pt>
    <dgm:pt modelId="{7FB946FE-249A-492F-97BB-D5FC38B5228B}" type="sibTrans" cxnId="{A908220D-5D4B-41E5-A406-5BE4151EDA26}">
      <dgm:prSet/>
      <dgm:spPr/>
      <dgm:t>
        <a:bodyPr/>
        <a:lstStyle/>
        <a:p>
          <a:endParaRPr lang="en-GB"/>
        </a:p>
      </dgm:t>
    </dgm:pt>
    <dgm:pt modelId="{F4EC0D0A-B9BA-41FE-9C69-FC510B6C8145}" type="pres">
      <dgm:prSet presAssocID="{6E973728-B32D-4036-989E-C7C4C1D07F6F}" presName="Name0" presStyleCnt="0">
        <dgm:presLayoutVars>
          <dgm:dir/>
          <dgm:animLvl val="lvl"/>
          <dgm:resizeHandles val="exact"/>
        </dgm:presLayoutVars>
      </dgm:prSet>
      <dgm:spPr/>
    </dgm:pt>
    <dgm:pt modelId="{01BA9CCB-190E-4A77-ACAE-914765119978}" type="pres">
      <dgm:prSet presAssocID="{E801C3D8-50F6-41A7-8092-C2AB94F9FF34}" presName="Name8" presStyleCnt="0"/>
      <dgm:spPr/>
    </dgm:pt>
    <dgm:pt modelId="{2A913F8E-092E-48DD-8D6E-144A87803A45}" type="pres">
      <dgm:prSet presAssocID="{E801C3D8-50F6-41A7-8092-C2AB94F9FF34}" presName="level" presStyleLbl="node1" presStyleIdx="0" presStyleCnt="3">
        <dgm:presLayoutVars>
          <dgm:chMax val="1"/>
          <dgm:bulletEnabled val="1"/>
        </dgm:presLayoutVars>
      </dgm:prSet>
      <dgm:spPr/>
    </dgm:pt>
    <dgm:pt modelId="{ACDE1073-5CF9-413F-B452-0099799DCC89}" type="pres">
      <dgm:prSet presAssocID="{E801C3D8-50F6-41A7-8092-C2AB94F9FF3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D6BF3C7-B970-4FBA-9C46-8D1B078416F9}" type="pres">
      <dgm:prSet presAssocID="{833A1997-A738-48B5-BC31-4D3628B68C9C}" presName="Name8" presStyleCnt="0"/>
      <dgm:spPr/>
    </dgm:pt>
    <dgm:pt modelId="{143BDB85-923C-44EE-8524-5F31F6928A9D}" type="pres">
      <dgm:prSet presAssocID="{833A1997-A738-48B5-BC31-4D3628B68C9C}" presName="level" presStyleLbl="node1" presStyleIdx="1" presStyleCnt="3">
        <dgm:presLayoutVars>
          <dgm:chMax val="1"/>
          <dgm:bulletEnabled val="1"/>
        </dgm:presLayoutVars>
      </dgm:prSet>
      <dgm:spPr/>
    </dgm:pt>
    <dgm:pt modelId="{48D48918-42E6-4E05-9717-70E968FDAA53}" type="pres">
      <dgm:prSet presAssocID="{833A1997-A738-48B5-BC31-4D3628B68C9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E210F26-DB55-4746-86C0-57FE9F88D8E4}" type="pres">
      <dgm:prSet presAssocID="{3D7C3282-D4A9-4EA7-8429-07C46D143A04}" presName="Name8" presStyleCnt="0"/>
      <dgm:spPr/>
    </dgm:pt>
    <dgm:pt modelId="{0CC0FE1C-2AA9-4B3A-B0FA-65F3F488EDF8}" type="pres">
      <dgm:prSet presAssocID="{3D7C3282-D4A9-4EA7-8429-07C46D143A04}" presName="level" presStyleLbl="node1" presStyleIdx="2" presStyleCnt="3">
        <dgm:presLayoutVars>
          <dgm:chMax val="1"/>
          <dgm:bulletEnabled val="1"/>
        </dgm:presLayoutVars>
      </dgm:prSet>
      <dgm:spPr/>
    </dgm:pt>
    <dgm:pt modelId="{DC0D66B4-8BF2-4642-BD10-983DD2C80A03}" type="pres">
      <dgm:prSet presAssocID="{3D7C3282-D4A9-4EA7-8429-07C46D143A0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908220D-5D4B-41E5-A406-5BE4151EDA26}" srcId="{6E973728-B32D-4036-989E-C7C4C1D07F6F}" destId="{3D7C3282-D4A9-4EA7-8429-07C46D143A04}" srcOrd="2" destOrd="0" parTransId="{12193C79-CFF5-4864-BF01-2C7DEB099AD9}" sibTransId="{7FB946FE-249A-492F-97BB-D5FC38B5228B}"/>
    <dgm:cxn modelId="{0A455E1F-6AEF-5C4B-87B5-AF1931747F89}" type="presOf" srcId="{833A1997-A738-48B5-BC31-4D3628B68C9C}" destId="{48D48918-42E6-4E05-9717-70E968FDAA53}" srcOrd="1" destOrd="0" presId="urn:microsoft.com/office/officeart/2005/8/layout/pyramid1"/>
    <dgm:cxn modelId="{16A7B876-1D98-49C3-9D74-C4E3624FFD6C}" srcId="{6E973728-B32D-4036-989E-C7C4C1D07F6F}" destId="{E801C3D8-50F6-41A7-8092-C2AB94F9FF34}" srcOrd="0" destOrd="0" parTransId="{D00D96F9-8CA5-454A-9D9F-0DDA015E602D}" sibTransId="{E4E96AF1-E9AD-4EE4-99AD-88FDFE0A0D5A}"/>
    <dgm:cxn modelId="{12358979-ACFB-49D8-95DC-4FB66D24E75F}" srcId="{6E973728-B32D-4036-989E-C7C4C1D07F6F}" destId="{833A1997-A738-48B5-BC31-4D3628B68C9C}" srcOrd="1" destOrd="0" parTransId="{1CAE2D25-30DB-45EA-BE08-4E98F4686C8C}" sibTransId="{2197B8BD-03B6-449E-BF9F-AEE09CB6DB7F}"/>
    <dgm:cxn modelId="{26C8A47F-E31F-A44E-BC90-5D81BBBA0FA8}" type="presOf" srcId="{E801C3D8-50F6-41A7-8092-C2AB94F9FF34}" destId="{ACDE1073-5CF9-413F-B452-0099799DCC89}" srcOrd="1" destOrd="0" presId="urn:microsoft.com/office/officeart/2005/8/layout/pyramid1"/>
    <dgm:cxn modelId="{4BDF069F-F970-DB4A-A509-0C6CC121A4FF}" type="presOf" srcId="{833A1997-A738-48B5-BC31-4D3628B68C9C}" destId="{143BDB85-923C-44EE-8524-5F31F6928A9D}" srcOrd="0" destOrd="0" presId="urn:microsoft.com/office/officeart/2005/8/layout/pyramid1"/>
    <dgm:cxn modelId="{6BC6F7C1-5ADC-D947-BA8D-AFA05D76E7CE}" type="presOf" srcId="{6E973728-B32D-4036-989E-C7C4C1D07F6F}" destId="{F4EC0D0A-B9BA-41FE-9C69-FC510B6C8145}" srcOrd="0" destOrd="0" presId="urn:microsoft.com/office/officeart/2005/8/layout/pyramid1"/>
    <dgm:cxn modelId="{2B0DD7C7-DDC7-DF4E-8DFE-247D7678B3CD}" type="presOf" srcId="{3D7C3282-D4A9-4EA7-8429-07C46D143A04}" destId="{0CC0FE1C-2AA9-4B3A-B0FA-65F3F488EDF8}" srcOrd="0" destOrd="0" presId="urn:microsoft.com/office/officeart/2005/8/layout/pyramid1"/>
    <dgm:cxn modelId="{F185C8E8-F433-184D-A198-0F6B6C721D87}" type="presOf" srcId="{3D7C3282-D4A9-4EA7-8429-07C46D143A04}" destId="{DC0D66B4-8BF2-4642-BD10-983DD2C80A03}" srcOrd="1" destOrd="0" presId="urn:microsoft.com/office/officeart/2005/8/layout/pyramid1"/>
    <dgm:cxn modelId="{176A85E9-3989-6646-882E-FDEEB2802B80}" type="presOf" srcId="{E801C3D8-50F6-41A7-8092-C2AB94F9FF34}" destId="{2A913F8E-092E-48DD-8D6E-144A87803A45}" srcOrd="0" destOrd="0" presId="urn:microsoft.com/office/officeart/2005/8/layout/pyramid1"/>
    <dgm:cxn modelId="{573387CD-C91A-4E40-84F0-53DA0DADFC53}" type="presParOf" srcId="{F4EC0D0A-B9BA-41FE-9C69-FC510B6C8145}" destId="{01BA9CCB-190E-4A77-ACAE-914765119978}" srcOrd="0" destOrd="0" presId="urn:microsoft.com/office/officeart/2005/8/layout/pyramid1"/>
    <dgm:cxn modelId="{CA71E0AA-47F6-A849-B63E-433643E1338D}" type="presParOf" srcId="{01BA9CCB-190E-4A77-ACAE-914765119978}" destId="{2A913F8E-092E-48DD-8D6E-144A87803A45}" srcOrd="0" destOrd="0" presId="urn:microsoft.com/office/officeart/2005/8/layout/pyramid1"/>
    <dgm:cxn modelId="{55A88323-5DC5-1F40-ACC0-BDF49536380B}" type="presParOf" srcId="{01BA9CCB-190E-4A77-ACAE-914765119978}" destId="{ACDE1073-5CF9-413F-B452-0099799DCC89}" srcOrd="1" destOrd="0" presId="urn:microsoft.com/office/officeart/2005/8/layout/pyramid1"/>
    <dgm:cxn modelId="{01D6AEA0-1A79-AC4F-9FA0-0AFBB04E58E1}" type="presParOf" srcId="{F4EC0D0A-B9BA-41FE-9C69-FC510B6C8145}" destId="{2D6BF3C7-B970-4FBA-9C46-8D1B078416F9}" srcOrd="1" destOrd="0" presId="urn:microsoft.com/office/officeart/2005/8/layout/pyramid1"/>
    <dgm:cxn modelId="{CD4024F2-BDA7-5845-A028-F9B8D8D742A5}" type="presParOf" srcId="{2D6BF3C7-B970-4FBA-9C46-8D1B078416F9}" destId="{143BDB85-923C-44EE-8524-5F31F6928A9D}" srcOrd="0" destOrd="0" presId="urn:microsoft.com/office/officeart/2005/8/layout/pyramid1"/>
    <dgm:cxn modelId="{5EB33B06-5CE6-064D-93BB-37F0E2FC3CC5}" type="presParOf" srcId="{2D6BF3C7-B970-4FBA-9C46-8D1B078416F9}" destId="{48D48918-42E6-4E05-9717-70E968FDAA53}" srcOrd="1" destOrd="0" presId="urn:microsoft.com/office/officeart/2005/8/layout/pyramid1"/>
    <dgm:cxn modelId="{E7DFAE73-92F8-0742-B217-A8E7E2517EFE}" type="presParOf" srcId="{F4EC0D0A-B9BA-41FE-9C69-FC510B6C8145}" destId="{8E210F26-DB55-4746-86C0-57FE9F88D8E4}" srcOrd="2" destOrd="0" presId="urn:microsoft.com/office/officeart/2005/8/layout/pyramid1"/>
    <dgm:cxn modelId="{D80CC9F2-D52D-244D-839E-751D2E383C78}" type="presParOf" srcId="{8E210F26-DB55-4746-86C0-57FE9F88D8E4}" destId="{0CC0FE1C-2AA9-4B3A-B0FA-65F3F488EDF8}" srcOrd="0" destOrd="0" presId="urn:microsoft.com/office/officeart/2005/8/layout/pyramid1"/>
    <dgm:cxn modelId="{A4D83473-F664-1948-9669-5CE951F4AACE}" type="presParOf" srcId="{8E210F26-DB55-4746-86C0-57FE9F88D8E4}" destId="{DC0D66B4-8BF2-4642-BD10-983DD2C80A0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chemeClr val="lt1">
            <a:alpha val="74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chemeClr val="lt1">
            <a:alpha val="7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accent6">
            <a:lumMod val="50000"/>
            <a:alpha val="90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chemeClr val="lt1">
            <a:alpha val="74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5EA0384D-E3EE-534B-B944-93699FA41657}" type="presOf" srcId="{8182290B-CD53-0944-9F92-5309644BA823}" destId="{41E5FE4A-8BCE-3940-9010-AF6D3D3E857B}" srcOrd="0" destOrd="0" presId="urn:microsoft.com/office/officeart/2005/8/layout/hierarchy3"/>
    <dgm:cxn modelId="{E6CD2C56-CFA5-B940-A535-6761DFE99039}" type="presOf" srcId="{50869683-880A-A74A-9858-A1979C1DD2B0}" destId="{ED5D6196-085E-9A46-B8BF-9D98B8478A84}" srcOrd="0" destOrd="0" presId="urn:microsoft.com/office/officeart/2005/8/layout/hierarchy3"/>
    <dgm:cxn modelId="{BA242E5D-FB66-D048-AA0E-EF28205C76BB}" type="presOf" srcId="{790AA36D-83A4-4B4B-AC0C-C0F8679F83F8}" destId="{7831868D-49C1-3247-BCA8-88C682023499}" srcOrd="0" destOrd="0" presId="urn:microsoft.com/office/officeart/2005/8/layout/hierarchy3"/>
    <dgm:cxn modelId="{D58CB95F-9650-2140-9E06-7AF486606BEF}" type="presOf" srcId="{3255468E-5781-7D49-BBA6-26D92A566AE3}" destId="{39DA4798-446C-3649-86AB-3F67B5C456C4}" srcOrd="0" destOrd="0" presId="urn:microsoft.com/office/officeart/2005/8/layout/hierarchy3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C12FB8A9-A4B5-EE48-A8F5-2AC249246581}" type="presOf" srcId="{8EA963D7-FE6C-E34E-9717-6B1D740EA852}" destId="{7489EC17-E39F-CD46-99F7-908BE7F1710C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5A4E4AB9-0895-8146-8F53-68FA62983A99}" type="presOf" srcId="{944CAADA-AD0E-FB48-B28E-025DA27067EE}" destId="{CD0E4C7C-540A-B547-8DA4-BB966E83774F}" srcOrd="0" destOrd="0" presId="urn:microsoft.com/office/officeart/2005/8/layout/hierarchy3"/>
    <dgm:cxn modelId="{137999BC-C728-444E-87CD-FBC1205B598A}" type="presOf" srcId="{8182290B-CD53-0944-9F92-5309644BA823}" destId="{C0A2ED3E-4DED-A04A-A835-26585ED4A6B4}" srcOrd="1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CCDF3CCC-96B8-6743-8DC4-2AC059B85BD2}" type="presOf" srcId="{320C3C79-A312-8F4E-98B9-31A78B61A0A4}" destId="{796EDEC5-107D-8B4D-A057-B911507E7362}" srcOrd="0" destOrd="0" presId="urn:microsoft.com/office/officeart/2005/8/layout/hierarchy3"/>
    <dgm:cxn modelId="{758450D6-2243-E44C-825D-DCF03987E40F}" type="presOf" srcId="{60C54DDF-520F-AF41-AE98-634467683407}" destId="{B81C2B83-A424-D147-AB7F-FF6BC94466A5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6C7E59F8-170B-1B4B-8B3C-303764CF8CD0}" type="presOf" srcId="{7E649847-3F75-9748-B9F2-9FB51482BD7D}" destId="{205DD08E-861D-9145-A310-64C7E13060A6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88C114C3-4C96-0C45-8284-0283FA8CCC35}" type="presParOf" srcId="{109F2F07-7274-0F47-9DA6-42AD96F97376}" destId="{7D5CEEEE-5F8E-4844-BA25-3E205D016172}" srcOrd="0" destOrd="0" presId="urn:microsoft.com/office/officeart/2005/8/layout/hierarchy3"/>
    <dgm:cxn modelId="{FD7BDFC7-04B2-194E-993D-B6D642C0ACE5}" type="presParOf" srcId="{7D5CEEEE-5F8E-4844-BA25-3E205D016172}" destId="{41E5FE4A-8BCE-3940-9010-AF6D3D3E857B}" srcOrd="0" destOrd="0" presId="urn:microsoft.com/office/officeart/2005/8/layout/hierarchy3"/>
    <dgm:cxn modelId="{0A020640-BD10-4448-8790-4F4046E9DCE3}" type="presParOf" srcId="{7D5CEEEE-5F8E-4844-BA25-3E205D016172}" destId="{C0A2ED3E-4DED-A04A-A835-26585ED4A6B4}" srcOrd="1" destOrd="0" presId="urn:microsoft.com/office/officeart/2005/8/layout/hierarchy3"/>
    <dgm:cxn modelId="{23C3C1B4-A6F6-9341-8EA5-5A44368F077B}" type="presParOf" srcId="{109F2F07-7274-0F47-9DA6-42AD96F97376}" destId="{6449FFC6-5309-054A-B800-4B8F71CA73CA}" srcOrd="1" destOrd="0" presId="urn:microsoft.com/office/officeart/2005/8/layout/hierarchy3"/>
    <dgm:cxn modelId="{A3A6C9F8-927D-1442-A5FE-4197549DBA14}" type="presParOf" srcId="{6449FFC6-5309-054A-B800-4B8F71CA73CA}" destId="{CD0E4C7C-540A-B547-8DA4-BB966E83774F}" srcOrd="0" destOrd="0" presId="urn:microsoft.com/office/officeart/2005/8/layout/hierarchy3"/>
    <dgm:cxn modelId="{E72D4FD3-49F7-294B-8378-EC1B5AD95901}" type="presParOf" srcId="{6449FFC6-5309-054A-B800-4B8F71CA73CA}" destId="{7831868D-49C1-3247-BCA8-88C682023499}" srcOrd="1" destOrd="0" presId="urn:microsoft.com/office/officeart/2005/8/layout/hierarchy3"/>
    <dgm:cxn modelId="{5F9A20C2-E11F-344B-9318-899A75E56A0A}" type="presParOf" srcId="{6449FFC6-5309-054A-B800-4B8F71CA73CA}" destId="{39DA4798-446C-3649-86AB-3F67B5C456C4}" srcOrd="2" destOrd="0" presId="urn:microsoft.com/office/officeart/2005/8/layout/hierarchy3"/>
    <dgm:cxn modelId="{372D7F48-EDBB-F642-B93A-08784DF64179}" type="presParOf" srcId="{6449FFC6-5309-054A-B800-4B8F71CA73CA}" destId="{B81C2B83-A424-D147-AB7F-FF6BC94466A5}" srcOrd="3" destOrd="0" presId="urn:microsoft.com/office/officeart/2005/8/layout/hierarchy3"/>
    <dgm:cxn modelId="{C50EA580-7380-4D45-99A5-CA069FA381E9}" type="presParOf" srcId="{6449FFC6-5309-054A-B800-4B8F71CA73CA}" destId="{796EDEC5-107D-8B4D-A057-B911507E7362}" srcOrd="4" destOrd="0" presId="urn:microsoft.com/office/officeart/2005/8/layout/hierarchy3"/>
    <dgm:cxn modelId="{172E0715-B7C5-014C-A6B7-74A081BCF46D}" type="presParOf" srcId="{6449FFC6-5309-054A-B800-4B8F71CA73CA}" destId="{205DD08E-861D-9145-A310-64C7E13060A6}" srcOrd="5" destOrd="0" presId="urn:microsoft.com/office/officeart/2005/8/layout/hierarchy3"/>
    <dgm:cxn modelId="{7EC5AF04-474C-F244-958A-725B018C414B}" type="presParOf" srcId="{6449FFC6-5309-054A-B800-4B8F71CA73CA}" destId="{7489EC17-E39F-CD46-99F7-908BE7F1710C}" srcOrd="6" destOrd="0" presId="urn:microsoft.com/office/officeart/2005/8/layout/hierarchy3"/>
    <dgm:cxn modelId="{2C6F3240-D0E0-384F-A60B-A01B6B528D7E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chemeClr val="lt1">
            <a:alpha val="74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chemeClr val="lt1">
            <a:alpha val="7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accent6">
            <a:lumMod val="50000"/>
            <a:alpha val="90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chemeClr val="lt1">
            <a:alpha val="74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5EA0384D-E3EE-534B-B944-93699FA41657}" type="presOf" srcId="{8182290B-CD53-0944-9F92-5309644BA823}" destId="{41E5FE4A-8BCE-3940-9010-AF6D3D3E857B}" srcOrd="0" destOrd="0" presId="urn:microsoft.com/office/officeart/2005/8/layout/hierarchy3"/>
    <dgm:cxn modelId="{E6CD2C56-CFA5-B940-A535-6761DFE99039}" type="presOf" srcId="{50869683-880A-A74A-9858-A1979C1DD2B0}" destId="{ED5D6196-085E-9A46-B8BF-9D98B8478A84}" srcOrd="0" destOrd="0" presId="urn:microsoft.com/office/officeart/2005/8/layout/hierarchy3"/>
    <dgm:cxn modelId="{BA242E5D-FB66-D048-AA0E-EF28205C76BB}" type="presOf" srcId="{790AA36D-83A4-4B4B-AC0C-C0F8679F83F8}" destId="{7831868D-49C1-3247-BCA8-88C682023499}" srcOrd="0" destOrd="0" presId="urn:microsoft.com/office/officeart/2005/8/layout/hierarchy3"/>
    <dgm:cxn modelId="{D58CB95F-9650-2140-9E06-7AF486606BEF}" type="presOf" srcId="{3255468E-5781-7D49-BBA6-26D92A566AE3}" destId="{39DA4798-446C-3649-86AB-3F67B5C456C4}" srcOrd="0" destOrd="0" presId="urn:microsoft.com/office/officeart/2005/8/layout/hierarchy3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C12FB8A9-A4B5-EE48-A8F5-2AC249246581}" type="presOf" srcId="{8EA963D7-FE6C-E34E-9717-6B1D740EA852}" destId="{7489EC17-E39F-CD46-99F7-908BE7F1710C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5A4E4AB9-0895-8146-8F53-68FA62983A99}" type="presOf" srcId="{944CAADA-AD0E-FB48-B28E-025DA27067EE}" destId="{CD0E4C7C-540A-B547-8DA4-BB966E83774F}" srcOrd="0" destOrd="0" presId="urn:microsoft.com/office/officeart/2005/8/layout/hierarchy3"/>
    <dgm:cxn modelId="{137999BC-C728-444E-87CD-FBC1205B598A}" type="presOf" srcId="{8182290B-CD53-0944-9F92-5309644BA823}" destId="{C0A2ED3E-4DED-A04A-A835-26585ED4A6B4}" srcOrd="1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CCDF3CCC-96B8-6743-8DC4-2AC059B85BD2}" type="presOf" srcId="{320C3C79-A312-8F4E-98B9-31A78B61A0A4}" destId="{796EDEC5-107D-8B4D-A057-B911507E7362}" srcOrd="0" destOrd="0" presId="urn:microsoft.com/office/officeart/2005/8/layout/hierarchy3"/>
    <dgm:cxn modelId="{758450D6-2243-E44C-825D-DCF03987E40F}" type="presOf" srcId="{60C54DDF-520F-AF41-AE98-634467683407}" destId="{B81C2B83-A424-D147-AB7F-FF6BC94466A5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6C7E59F8-170B-1B4B-8B3C-303764CF8CD0}" type="presOf" srcId="{7E649847-3F75-9748-B9F2-9FB51482BD7D}" destId="{205DD08E-861D-9145-A310-64C7E13060A6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88C114C3-4C96-0C45-8284-0283FA8CCC35}" type="presParOf" srcId="{109F2F07-7274-0F47-9DA6-42AD96F97376}" destId="{7D5CEEEE-5F8E-4844-BA25-3E205D016172}" srcOrd="0" destOrd="0" presId="urn:microsoft.com/office/officeart/2005/8/layout/hierarchy3"/>
    <dgm:cxn modelId="{FD7BDFC7-04B2-194E-993D-B6D642C0ACE5}" type="presParOf" srcId="{7D5CEEEE-5F8E-4844-BA25-3E205D016172}" destId="{41E5FE4A-8BCE-3940-9010-AF6D3D3E857B}" srcOrd="0" destOrd="0" presId="urn:microsoft.com/office/officeart/2005/8/layout/hierarchy3"/>
    <dgm:cxn modelId="{0A020640-BD10-4448-8790-4F4046E9DCE3}" type="presParOf" srcId="{7D5CEEEE-5F8E-4844-BA25-3E205D016172}" destId="{C0A2ED3E-4DED-A04A-A835-26585ED4A6B4}" srcOrd="1" destOrd="0" presId="urn:microsoft.com/office/officeart/2005/8/layout/hierarchy3"/>
    <dgm:cxn modelId="{23C3C1B4-A6F6-9341-8EA5-5A44368F077B}" type="presParOf" srcId="{109F2F07-7274-0F47-9DA6-42AD96F97376}" destId="{6449FFC6-5309-054A-B800-4B8F71CA73CA}" srcOrd="1" destOrd="0" presId="urn:microsoft.com/office/officeart/2005/8/layout/hierarchy3"/>
    <dgm:cxn modelId="{A3A6C9F8-927D-1442-A5FE-4197549DBA14}" type="presParOf" srcId="{6449FFC6-5309-054A-B800-4B8F71CA73CA}" destId="{CD0E4C7C-540A-B547-8DA4-BB966E83774F}" srcOrd="0" destOrd="0" presId="urn:microsoft.com/office/officeart/2005/8/layout/hierarchy3"/>
    <dgm:cxn modelId="{E72D4FD3-49F7-294B-8378-EC1B5AD95901}" type="presParOf" srcId="{6449FFC6-5309-054A-B800-4B8F71CA73CA}" destId="{7831868D-49C1-3247-BCA8-88C682023499}" srcOrd="1" destOrd="0" presId="urn:microsoft.com/office/officeart/2005/8/layout/hierarchy3"/>
    <dgm:cxn modelId="{5F9A20C2-E11F-344B-9318-899A75E56A0A}" type="presParOf" srcId="{6449FFC6-5309-054A-B800-4B8F71CA73CA}" destId="{39DA4798-446C-3649-86AB-3F67B5C456C4}" srcOrd="2" destOrd="0" presId="urn:microsoft.com/office/officeart/2005/8/layout/hierarchy3"/>
    <dgm:cxn modelId="{372D7F48-EDBB-F642-B93A-08784DF64179}" type="presParOf" srcId="{6449FFC6-5309-054A-B800-4B8F71CA73CA}" destId="{B81C2B83-A424-D147-AB7F-FF6BC94466A5}" srcOrd="3" destOrd="0" presId="urn:microsoft.com/office/officeart/2005/8/layout/hierarchy3"/>
    <dgm:cxn modelId="{C50EA580-7380-4D45-99A5-CA069FA381E9}" type="presParOf" srcId="{6449FFC6-5309-054A-B800-4B8F71CA73CA}" destId="{796EDEC5-107D-8B4D-A057-B911507E7362}" srcOrd="4" destOrd="0" presId="urn:microsoft.com/office/officeart/2005/8/layout/hierarchy3"/>
    <dgm:cxn modelId="{172E0715-B7C5-014C-A6B7-74A081BCF46D}" type="presParOf" srcId="{6449FFC6-5309-054A-B800-4B8F71CA73CA}" destId="{205DD08E-861D-9145-A310-64C7E13060A6}" srcOrd="5" destOrd="0" presId="urn:microsoft.com/office/officeart/2005/8/layout/hierarchy3"/>
    <dgm:cxn modelId="{7EC5AF04-474C-F244-958A-725B018C414B}" type="presParOf" srcId="{6449FFC6-5309-054A-B800-4B8F71CA73CA}" destId="{7489EC17-E39F-CD46-99F7-908BE7F1710C}" srcOrd="6" destOrd="0" presId="urn:microsoft.com/office/officeart/2005/8/layout/hierarchy3"/>
    <dgm:cxn modelId="{2C6F3240-D0E0-384F-A60B-A01B6B528D7E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chemeClr val="lt1">
            <a:alpha val="78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rgbClr val="C00000">
            <a:alpha val="90000"/>
          </a:srgb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lt1">
            <a:alpha val="78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chemeClr val="lt1">
            <a:alpha val="78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01306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51C34403-CD05-F04A-A03C-CB1A72B15095}" type="presOf" srcId="{50869683-880A-A74A-9858-A1979C1DD2B0}" destId="{ED5D6196-085E-9A46-B8BF-9D98B8478A84}" srcOrd="0" destOrd="0" presId="urn:microsoft.com/office/officeart/2005/8/layout/hierarchy3"/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97598A5D-2C3D-BC43-8BE6-210389FB8FA9}" type="presOf" srcId="{8EA963D7-FE6C-E34E-9717-6B1D740EA852}" destId="{7489EC17-E39F-CD46-99F7-908BE7F1710C}" srcOrd="0" destOrd="0" presId="urn:microsoft.com/office/officeart/2005/8/layout/hierarchy3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F6B8528A-D307-0248-8BBF-2CB95236B8D3}" type="presOf" srcId="{944CAADA-AD0E-FB48-B28E-025DA27067EE}" destId="{CD0E4C7C-540A-B547-8DA4-BB966E83774F}" srcOrd="0" destOrd="0" presId="urn:microsoft.com/office/officeart/2005/8/layout/hierarchy3"/>
    <dgm:cxn modelId="{0FD4E29C-1401-AD44-B399-597FD97F06A9}" type="presOf" srcId="{3255468E-5781-7D49-BBA6-26D92A566AE3}" destId="{39DA4798-446C-3649-86AB-3F67B5C456C4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2B2609CA-6E5A-EF4D-B498-2302195E3327}" type="presOf" srcId="{8182290B-CD53-0944-9F92-5309644BA823}" destId="{41E5FE4A-8BCE-3940-9010-AF6D3D3E857B}" srcOrd="0" destOrd="0" presId="urn:microsoft.com/office/officeart/2005/8/layout/hierarchy3"/>
    <dgm:cxn modelId="{8F9F8ECA-3667-814E-A9E4-0232F2A3AC89}" type="presOf" srcId="{790AA36D-83A4-4B4B-AC0C-C0F8679F83F8}" destId="{7831868D-49C1-3247-BCA8-88C682023499}" srcOrd="0" destOrd="0" presId="urn:microsoft.com/office/officeart/2005/8/layout/hierarchy3"/>
    <dgm:cxn modelId="{0C6D2ECC-72EA-0543-B2EA-0E6F8FB9B673}" type="presOf" srcId="{7E649847-3F75-9748-B9F2-9FB51482BD7D}" destId="{205DD08E-861D-9145-A310-64C7E13060A6}" srcOrd="0" destOrd="0" presId="urn:microsoft.com/office/officeart/2005/8/layout/hierarchy3"/>
    <dgm:cxn modelId="{1F8585CD-4838-0B42-B7BE-C04CD0D409FB}" type="presOf" srcId="{8182290B-CD53-0944-9F92-5309644BA823}" destId="{C0A2ED3E-4DED-A04A-A835-26585ED4A6B4}" srcOrd="1" destOrd="0" presId="urn:microsoft.com/office/officeart/2005/8/layout/hierarchy3"/>
    <dgm:cxn modelId="{3C8712D3-566C-D44F-A3C6-D13E1C768F99}" type="presOf" srcId="{320C3C79-A312-8F4E-98B9-31A78B61A0A4}" destId="{796EDEC5-107D-8B4D-A057-B911507E7362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3BC3D1E3-BFE8-5547-977E-30152182D45C}" type="presOf" srcId="{60C54DDF-520F-AF41-AE98-634467683407}" destId="{B81C2B83-A424-D147-AB7F-FF6BC94466A5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342634BE-4A36-F941-85C0-AA37C1B3C9C3}" type="presParOf" srcId="{FAD9D6AA-D4F2-A148-9410-683491549330}" destId="{109F2F07-7274-0F47-9DA6-42AD96F97376}" srcOrd="0" destOrd="0" presId="urn:microsoft.com/office/officeart/2005/8/layout/hierarchy3"/>
    <dgm:cxn modelId="{B1320D8C-6F2B-C84B-AF73-45F3C5891A12}" type="presParOf" srcId="{109F2F07-7274-0F47-9DA6-42AD96F97376}" destId="{7D5CEEEE-5F8E-4844-BA25-3E205D016172}" srcOrd="0" destOrd="0" presId="urn:microsoft.com/office/officeart/2005/8/layout/hierarchy3"/>
    <dgm:cxn modelId="{CFFAE5A5-7DE2-DB42-8644-04303E6F8860}" type="presParOf" srcId="{7D5CEEEE-5F8E-4844-BA25-3E205D016172}" destId="{41E5FE4A-8BCE-3940-9010-AF6D3D3E857B}" srcOrd="0" destOrd="0" presId="urn:microsoft.com/office/officeart/2005/8/layout/hierarchy3"/>
    <dgm:cxn modelId="{D91593E5-61EB-E542-B0F8-C9D2D109CBE8}" type="presParOf" srcId="{7D5CEEEE-5F8E-4844-BA25-3E205D016172}" destId="{C0A2ED3E-4DED-A04A-A835-26585ED4A6B4}" srcOrd="1" destOrd="0" presId="urn:microsoft.com/office/officeart/2005/8/layout/hierarchy3"/>
    <dgm:cxn modelId="{A997650E-23BA-0942-A5CB-3601F4EAEC8E}" type="presParOf" srcId="{109F2F07-7274-0F47-9DA6-42AD96F97376}" destId="{6449FFC6-5309-054A-B800-4B8F71CA73CA}" srcOrd="1" destOrd="0" presId="urn:microsoft.com/office/officeart/2005/8/layout/hierarchy3"/>
    <dgm:cxn modelId="{23476F1B-0D21-A044-B2BD-75627C16D09E}" type="presParOf" srcId="{6449FFC6-5309-054A-B800-4B8F71CA73CA}" destId="{CD0E4C7C-540A-B547-8DA4-BB966E83774F}" srcOrd="0" destOrd="0" presId="urn:microsoft.com/office/officeart/2005/8/layout/hierarchy3"/>
    <dgm:cxn modelId="{D94DC1DF-1126-4A4D-AF71-AD04A4392128}" type="presParOf" srcId="{6449FFC6-5309-054A-B800-4B8F71CA73CA}" destId="{7831868D-49C1-3247-BCA8-88C682023499}" srcOrd="1" destOrd="0" presId="urn:microsoft.com/office/officeart/2005/8/layout/hierarchy3"/>
    <dgm:cxn modelId="{5CEF4C55-5DD7-324E-878E-FBF1D8984D30}" type="presParOf" srcId="{6449FFC6-5309-054A-B800-4B8F71CA73CA}" destId="{39DA4798-446C-3649-86AB-3F67B5C456C4}" srcOrd="2" destOrd="0" presId="urn:microsoft.com/office/officeart/2005/8/layout/hierarchy3"/>
    <dgm:cxn modelId="{3AD0604C-9B4E-1F44-A982-31B4632FDAB3}" type="presParOf" srcId="{6449FFC6-5309-054A-B800-4B8F71CA73CA}" destId="{B81C2B83-A424-D147-AB7F-FF6BC94466A5}" srcOrd="3" destOrd="0" presId="urn:microsoft.com/office/officeart/2005/8/layout/hierarchy3"/>
    <dgm:cxn modelId="{6A25AA27-1D5B-E64A-A2ED-10B73CDC6CEF}" type="presParOf" srcId="{6449FFC6-5309-054A-B800-4B8F71CA73CA}" destId="{796EDEC5-107D-8B4D-A057-B911507E7362}" srcOrd="4" destOrd="0" presId="urn:microsoft.com/office/officeart/2005/8/layout/hierarchy3"/>
    <dgm:cxn modelId="{138AFE0A-909A-A54B-8294-E45849CB1FE3}" type="presParOf" srcId="{6449FFC6-5309-054A-B800-4B8F71CA73CA}" destId="{205DD08E-861D-9145-A310-64C7E13060A6}" srcOrd="5" destOrd="0" presId="urn:microsoft.com/office/officeart/2005/8/layout/hierarchy3"/>
    <dgm:cxn modelId="{FB339B07-DC07-694A-B12E-433A50D2ACAC}" type="presParOf" srcId="{6449FFC6-5309-054A-B800-4B8F71CA73CA}" destId="{7489EC17-E39F-CD46-99F7-908BE7F1710C}" srcOrd="6" destOrd="0" presId="urn:microsoft.com/office/officeart/2005/8/layout/hierarchy3"/>
    <dgm:cxn modelId="{82C6A2A2-5AA7-754D-92E4-2F46C24776AD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49BE79-DB08-E343-8B5F-7144BAFDFC81}" type="doc">
      <dgm:prSet loTypeId="urn:microsoft.com/office/officeart/2005/8/layout/gear1" loCatId="" qsTypeId="urn:microsoft.com/office/officeart/2005/8/quickstyle/simple1" qsCatId="simple" csTypeId="urn:microsoft.com/office/officeart/2005/8/colors/colorful1" csCatId="colorful" phldr="1"/>
      <dgm:spPr/>
    </dgm:pt>
    <dgm:pt modelId="{70052A9B-080A-3F44-9157-AC2C7759252F}">
      <dgm:prSet phldrT="[Texte]" custT="1"/>
      <dgm:spPr/>
      <dgm:t>
        <a:bodyPr/>
        <a:lstStyle/>
        <a:p>
          <a:r>
            <a:rPr lang="fr-FR" sz="1400" b="1" dirty="0"/>
            <a:t>KA 1 : Mobilité des individus à des fins d’apprentissage </a:t>
          </a:r>
        </a:p>
      </dgm:t>
    </dgm:pt>
    <dgm:pt modelId="{D3F27AF9-651E-0648-A077-BDDDBC256ED3}" type="parTrans" cxnId="{9A2BE8ED-B926-814A-A283-C0AC253E9ABD}">
      <dgm:prSet/>
      <dgm:spPr/>
      <dgm:t>
        <a:bodyPr/>
        <a:lstStyle/>
        <a:p>
          <a:endParaRPr lang="fr-FR"/>
        </a:p>
      </dgm:t>
    </dgm:pt>
    <dgm:pt modelId="{7B62EDAC-A2BE-1541-B252-8CCD01A6D39A}" type="sibTrans" cxnId="{9A2BE8ED-B926-814A-A283-C0AC253E9ABD}">
      <dgm:prSet/>
      <dgm:spPr/>
      <dgm:t>
        <a:bodyPr/>
        <a:lstStyle/>
        <a:p>
          <a:endParaRPr lang="fr-FR"/>
        </a:p>
      </dgm:t>
    </dgm:pt>
    <dgm:pt modelId="{619323B8-F15F-794C-9EB2-79737A89A26D}">
      <dgm:prSet phldrT="[Texte]" custT="1"/>
      <dgm:spPr/>
      <dgm:t>
        <a:bodyPr/>
        <a:lstStyle/>
        <a:p>
          <a:r>
            <a:rPr lang="fr-FR" sz="1400" b="1" dirty="0"/>
            <a:t>KA 3 : Soutien aux politiques</a:t>
          </a:r>
        </a:p>
      </dgm:t>
    </dgm:pt>
    <dgm:pt modelId="{9B0C45E1-7594-8C47-AF21-EAD918E561F2}" type="parTrans" cxnId="{0E2DCC20-35B7-DC4E-ACBE-F40B51895423}">
      <dgm:prSet/>
      <dgm:spPr/>
      <dgm:t>
        <a:bodyPr/>
        <a:lstStyle/>
        <a:p>
          <a:endParaRPr lang="fr-FR"/>
        </a:p>
      </dgm:t>
    </dgm:pt>
    <dgm:pt modelId="{1FFEFC98-EE69-FF49-801E-8E8CDEB28828}" type="sibTrans" cxnId="{0E2DCC20-35B7-DC4E-ACBE-F40B51895423}">
      <dgm:prSet/>
      <dgm:spPr/>
      <dgm:t>
        <a:bodyPr/>
        <a:lstStyle/>
        <a:p>
          <a:endParaRPr lang="fr-FR"/>
        </a:p>
      </dgm:t>
    </dgm:pt>
    <dgm:pt modelId="{1B95B332-0BA3-8B41-B60C-0E7A6498F7D2}">
      <dgm:prSet custT="1"/>
      <dgm:spPr/>
      <dgm:t>
        <a:bodyPr/>
        <a:lstStyle/>
        <a:p>
          <a:r>
            <a:rPr lang="fr-FR" sz="1400" b="1" dirty="0"/>
            <a:t>KA2 : Coopération et  partenariat </a:t>
          </a:r>
        </a:p>
      </dgm:t>
    </dgm:pt>
    <dgm:pt modelId="{F1B83BFE-3C83-6C4B-A214-197BD78CD88B}" type="parTrans" cxnId="{3E0C7796-BA3F-124E-9562-761D4AB53DC1}">
      <dgm:prSet/>
      <dgm:spPr/>
      <dgm:t>
        <a:bodyPr/>
        <a:lstStyle/>
        <a:p>
          <a:endParaRPr lang="fr-FR"/>
        </a:p>
      </dgm:t>
    </dgm:pt>
    <dgm:pt modelId="{58760BCA-8AB3-B546-A0EE-C95ED90BC0FF}" type="sibTrans" cxnId="{3E0C7796-BA3F-124E-9562-761D4AB53DC1}">
      <dgm:prSet/>
      <dgm:spPr/>
      <dgm:t>
        <a:bodyPr/>
        <a:lstStyle/>
        <a:p>
          <a:endParaRPr lang="fr-FR"/>
        </a:p>
      </dgm:t>
    </dgm:pt>
    <dgm:pt modelId="{C4869503-FDE1-2348-B8DB-BCB8768038DA}" type="pres">
      <dgm:prSet presAssocID="{5749BE79-DB08-E343-8B5F-7144BAFDFC8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A7B8FCC-605F-0B44-8D39-5400F09E05C3}" type="pres">
      <dgm:prSet presAssocID="{70052A9B-080A-3F44-9157-AC2C7759252F}" presName="gear1" presStyleLbl="node1" presStyleIdx="0" presStyleCnt="3" custScaleX="102416" custScaleY="82750" custLinFactNeighborX="4325" custLinFactNeighborY="7139">
        <dgm:presLayoutVars>
          <dgm:chMax val="1"/>
          <dgm:bulletEnabled val="1"/>
        </dgm:presLayoutVars>
      </dgm:prSet>
      <dgm:spPr/>
    </dgm:pt>
    <dgm:pt modelId="{1B357D41-F7B0-9444-875A-6D7ECEDCEF25}" type="pres">
      <dgm:prSet presAssocID="{70052A9B-080A-3F44-9157-AC2C7759252F}" presName="gear1srcNode" presStyleLbl="node1" presStyleIdx="0" presStyleCnt="3"/>
      <dgm:spPr/>
    </dgm:pt>
    <dgm:pt modelId="{B0172BAD-136B-0E49-9D42-BF6167FB418D}" type="pres">
      <dgm:prSet presAssocID="{70052A9B-080A-3F44-9157-AC2C7759252F}" presName="gear1dstNode" presStyleLbl="node1" presStyleIdx="0" presStyleCnt="3"/>
      <dgm:spPr/>
    </dgm:pt>
    <dgm:pt modelId="{C2DBC300-9585-BD45-B295-E3A277F7F98F}" type="pres">
      <dgm:prSet presAssocID="{1B95B332-0BA3-8B41-B60C-0E7A6498F7D2}" presName="gear2" presStyleLbl="node1" presStyleIdx="1" presStyleCnt="3" custScaleX="147330" custScaleY="127081" custLinFactNeighborX="-13056" custLinFactNeighborY="-499">
        <dgm:presLayoutVars>
          <dgm:chMax val="1"/>
          <dgm:bulletEnabled val="1"/>
        </dgm:presLayoutVars>
      </dgm:prSet>
      <dgm:spPr/>
    </dgm:pt>
    <dgm:pt modelId="{784B34A4-DF3D-0F44-9EEA-4D5B3134841A}" type="pres">
      <dgm:prSet presAssocID="{1B95B332-0BA3-8B41-B60C-0E7A6498F7D2}" presName="gear2srcNode" presStyleLbl="node1" presStyleIdx="1" presStyleCnt="3"/>
      <dgm:spPr/>
    </dgm:pt>
    <dgm:pt modelId="{7E2DE816-6F36-9742-A7BC-929B7C6E5ED5}" type="pres">
      <dgm:prSet presAssocID="{1B95B332-0BA3-8B41-B60C-0E7A6498F7D2}" presName="gear2dstNode" presStyleLbl="node1" presStyleIdx="1" presStyleCnt="3"/>
      <dgm:spPr/>
    </dgm:pt>
    <dgm:pt modelId="{25DE7A85-A9A4-964E-8FE1-9E7EDFECF678}" type="pres">
      <dgm:prSet presAssocID="{619323B8-F15F-794C-9EB2-79737A89A26D}" presName="gear3" presStyleLbl="node1" presStyleIdx="2" presStyleCnt="3" custScaleX="115261" custScaleY="115634" custLinFactNeighborX="5676" custLinFactNeighborY="-16142"/>
      <dgm:spPr/>
    </dgm:pt>
    <dgm:pt modelId="{D503A7D5-8101-9A4E-8FDE-92E1C09BC1BA}" type="pres">
      <dgm:prSet presAssocID="{619323B8-F15F-794C-9EB2-79737A89A26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08517F3-A4FC-C44B-9259-84EB831CB275}" type="pres">
      <dgm:prSet presAssocID="{619323B8-F15F-794C-9EB2-79737A89A26D}" presName="gear3srcNode" presStyleLbl="node1" presStyleIdx="2" presStyleCnt="3"/>
      <dgm:spPr/>
    </dgm:pt>
    <dgm:pt modelId="{AC1C74F3-EECA-2640-AABE-E63A2E624741}" type="pres">
      <dgm:prSet presAssocID="{619323B8-F15F-794C-9EB2-79737A89A26D}" presName="gear3dstNode" presStyleLbl="node1" presStyleIdx="2" presStyleCnt="3"/>
      <dgm:spPr/>
    </dgm:pt>
    <dgm:pt modelId="{7A1664BE-FFEC-2A4C-81C1-E5712D8A6D71}" type="pres">
      <dgm:prSet presAssocID="{7B62EDAC-A2BE-1541-B252-8CCD01A6D39A}" presName="connector1" presStyleLbl="sibTrans2D1" presStyleIdx="0" presStyleCnt="3"/>
      <dgm:spPr/>
    </dgm:pt>
    <dgm:pt modelId="{A1D48518-2312-2249-8A65-F37A9A4B5695}" type="pres">
      <dgm:prSet presAssocID="{58760BCA-8AB3-B546-A0EE-C95ED90BC0FF}" presName="connector2" presStyleLbl="sibTrans2D1" presStyleIdx="1" presStyleCnt="3" custScaleX="84817" custLinFactNeighborX="-24665" custLinFactNeighborY="-10782"/>
      <dgm:spPr/>
    </dgm:pt>
    <dgm:pt modelId="{B48F52D3-8613-CD41-B5EB-AEE220C2632D}" type="pres">
      <dgm:prSet presAssocID="{1FFEFC98-EE69-FF49-801E-8E8CDEB28828}" presName="connector3" presStyleLbl="sibTrans2D1" presStyleIdx="2" presStyleCnt="3"/>
      <dgm:spPr/>
    </dgm:pt>
  </dgm:ptLst>
  <dgm:cxnLst>
    <dgm:cxn modelId="{D056CE01-5E36-9B4E-A189-46F5E1B5697B}" type="presOf" srcId="{70052A9B-080A-3F44-9157-AC2C7759252F}" destId="{B0172BAD-136B-0E49-9D42-BF6167FB418D}" srcOrd="2" destOrd="0" presId="urn:microsoft.com/office/officeart/2005/8/layout/gear1"/>
    <dgm:cxn modelId="{A1D0A917-C0A4-C14B-8D77-6B9D74633432}" type="presOf" srcId="{58760BCA-8AB3-B546-A0EE-C95ED90BC0FF}" destId="{A1D48518-2312-2249-8A65-F37A9A4B5695}" srcOrd="0" destOrd="0" presId="urn:microsoft.com/office/officeart/2005/8/layout/gear1"/>
    <dgm:cxn modelId="{48AF4A18-9E67-3E46-9A5E-465A3192FDA6}" type="presOf" srcId="{619323B8-F15F-794C-9EB2-79737A89A26D}" destId="{D503A7D5-8101-9A4E-8FDE-92E1C09BC1BA}" srcOrd="1" destOrd="0" presId="urn:microsoft.com/office/officeart/2005/8/layout/gear1"/>
    <dgm:cxn modelId="{0E2DCC20-35B7-DC4E-ACBE-F40B51895423}" srcId="{5749BE79-DB08-E343-8B5F-7144BAFDFC81}" destId="{619323B8-F15F-794C-9EB2-79737A89A26D}" srcOrd="2" destOrd="0" parTransId="{9B0C45E1-7594-8C47-AF21-EAD918E561F2}" sibTransId="{1FFEFC98-EE69-FF49-801E-8E8CDEB28828}"/>
    <dgm:cxn modelId="{5AF19A23-AF4B-0A42-BF1B-3BC076357D3A}" type="presOf" srcId="{70052A9B-080A-3F44-9157-AC2C7759252F}" destId="{FA7B8FCC-605F-0B44-8D39-5400F09E05C3}" srcOrd="0" destOrd="0" presId="urn:microsoft.com/office/officeart/2005/8/layout/gear1"/>
    <dgm:cxn modelId="{CC8A7824-A072-CA4C-A0B5-812925BB5B2E}" type="presOf" srcId="{619323B8-F15F-794C-9EB2-79737A89A26D}" destId="{25DE7A85-A9A4-964E-8FE1-9E7EDFECF678}" srcOrd="0" destOrd="0" presId="urn:microsoft.com/office/officeart/2005/8/layout/gear1"/>
    <dgm:cxn modelId="{92661927-C15E-744A-96D9-D02B968C8721}" type="presOf" srcId="{7B62EDAC-A2BE-1541-B252-8CCD01A6D39A}" destId="{7A1664BE-FFEC-2A4C-81C1-E5712D8A6D71}" srcOrd="0" destOrd="0" presId="urn:microsoft.com/office/officeart/2005/8/layout/gear1"/>
    <dgm:cxn modelId="{08F8BC37-80B0-B74E-B838-42A833FBCE13}" type="presOf" srcId="{5749BE79-DB08-E343-8B5F-7144BAFDFC81}" destId="{C4869503-FDE1-2348-B8DB-BCB8768038DA}" srcOrd="0" destOrd="0" presId="urn:microsoft.com/office/officeart/2005/8/layout/gear1"/>
    <dgm:cxn modelId="{4974D33B-1225-FD4D-A070-061E21B31ACC}" type="presOf" srcId="{619323B8-F15F-794C-9EB2-79737A89A26D}" destId="{AC1C74F3-EECA-2640-AABE-E63A2E624741}" srcOrd="3" destOrd="0" presId="urn:microsoft.com/office/officeart/2005/8/layout/gear1"/>
    <dgm:cxn modelId="{706CD940-51DB-EB4F-AF0F-BBD0E3E833AC}" type="presOf" srcId="{1B95B332-0BA3-8B41-B60C-0E7A6498F7D2}" destId="{7E2DE816-6F36-9742-A7BC-929B7C6E5ED5}" srcOrd="2" destOrd="0" presId="urn:microsoft.com/office/officeart/2005/8/layout/gear1"/>
    <dgm:cxn modelId="{3E0C7796-BA3F-124E-9562-761D4AB53DC1}" srcId="{5749BE79-DB08-E343-8B5F-7144BAFDFC81}" destId="{1B95B332-0BA3-8B41-B60C-0E7A6498F7D2}" srcOrd="1" destOrd="0" parTransId="{F1B83BFE-3C83-6C4B-A214-197BD78CD88B}" sibTransId="{58760BCA-8AB3-B546-A0EE-C95ED90BC0FF}"/>
    <dgm:cxn modelId="{EEFE73A2-F937-7A42-BD62-2736F2C4CEA6}" type="presOf" srcId="{1B95B332-0BA3-8B41-B60C-0E7A6498F7D2}" destId="{784B34A4-DF3D-0F44-9EEA-4D5B3134841A}" srcOrd="1" destOrd="0" presId="urn:microsoft.com/office/officeart/2005/8/layout/gear1"/>
    <dgm:cxn modelId="{502D9AB3-A2FF-C547-805F-63FD4AFA7F12}" type="presOf" srcId="{619323B8-F15F-794C-9EB2-79737A89A26D}" destId="{008517F3-A4FC-C44B-9259-84EB831CB275}" srcOrd="2" destOrd="0" presId="urn:microsoft.com/office/officeart/2005/8/layout/gear1"/>
    <dgm:cxn modelId="{6DB71FC0-239F-DA42-8BA6-77345A0655E5}" type="presOf" srcId="{1B95B332-0BA3-8B41-B60C-0E7A6498F7D2}" destId="{C2DBC300-9585-BD45-B295-E3A277F7F98F}" srcOrd="0" destOrd="0" presId="urn:microsoft.com/office/officeart/2005/8/layout/gear1"/>
    <dgm:cxn modelId="{A6BE02D3-D121-1E4E-AD15-F2B3BA286C2F}" type="presOf" srcId="{70052A9B-080A-3F44-9157-AC2C7759252F}" destId="{1B357D41-F7B0-9444-875A-6D7ECEDCEF25}" srcOrd="1" destOrd="0" presId="urn:microsoft.com/office/officeart/2005/8/layout/gear1"/>
    <dgm:cxn modelId="{9A2BE8ED-B926-814A-A283-C0AC253E9ABD}" srcId="{5749BE79-DB08-E343-8B5F-7144BAFDFC81}" destId="{70052A9B-080A-3F44-9157-AC2C7759252F}" srcOrd="0" destOrd="0" parTransId="{D3F27AF9-651E-0648-A077-BDDDBC256ED3}" sibTransId="{7B62EDAC-A2BE-1541-B252-8CCD01A6D39A}"/>
    <dgm:cxn modelId="{0E261CFF-0E85-E74D-B677-5967720B4DE8}" type="presOf" srcId="{1FFEFC98-EE69-FF49-801E-8E8CDEB28828}" destId="{B48F52D3-8613-CD41-B5EB-AEE220C2632D}" srcOrd="0" destOrd="0" presId="urn:microsoft.com/office/officeart/2005/8/layout/gear1"/>
    <dgm:cxn modelId="{80F22D88-6BE7-9D4D-A113-C1B03FC2DEBD}" type="presParOf" srcId="{C4869503-FDE1-2348-B8DB-BCB8768038DA}" destId="{FA7B8FCC-605F-0B44-8D39-5400F09E05C3}" srcOrd="0" destOrd="0" presId="urn:microsoft.com/office/officeart/2005/8/layout/gear1"/>
    <dgm:cxn modelId="{3F34D234-B1DD-5141-8405-72AB90F4566E}" type="presParOf" srcId="{C4869503-FDE1-2348-B8DB-BCB8768038DA}" destId="{1B357D41-F7B0-9444-875A-6D7ECEDCEF25}" srcOrd="1" destOrd="0" presId="urn:microsoft.com/office/officeart/2005/8/layout/gear1"/>
    <dgm:cxn modelId="{39B31C5E-3552-2B42-ADB0-2E5427488068}" type="presParOf" srcId="{C4869503-FDE1-2348-B8DB-BCB8768038DA}" destId="{B0172BAD-136B-0E49-9D42-BF6167FB418D}" srcOrd="2" destOrd="0" presId="urn:microsoft.com/office/officeart/2005/8/layout/gear1"/>
    <dgm:cxn modelId="{70FE71FF-4111-324D-B5E3-0B912629B0CE}" type="presParOf" srcId="{C4869503-FDE1-2348-B8DB-BCB8768038DA}" destId="{C2DBC300-9585-BD45-B295-E3A277F7F98F}" srcOrd="3" destOrd="0" presId="urn:microsoft.com/office/officeart/2005/8/layout/gear1"/>
    <dgm:cxn modelId="{3B2C0BA7-087A-3A45-99AC-CA64BEB04B06}" type="presParOf" srcId="{C4869503-FDE1-2348-B8DB-BCB8768038DA}" destId="{784B34A4-DF3D-0F44-9EEA-4D5B3134841A}" srcOrd="4" destOrd="0" presId="urn:microsoft.com/office/officeart/2005/8/layout/gear1"/>
    <dgm:cxn modelId="{BF16E014-38CD-7A48-AA18-4996C1E4EB5A}" type="presParOf" srcId="{C4869503-FDE1-2348-B8DB-BCB8768038DA}" destId="{7E2DE816-6F36-9742-A7BC-929B7C6E5ED5}" srcOrd="5" destOrd="0" presId="urn:microsoft.com/office/officeart/2005/8/layout/gear1"/>
    <dgm:cxn modelId="{44953171-DA9A-2843-B2FC-E87810474FB6}" type="presParOf" srcId="{C4869503-FDE1-2348-B8DB-BCB8768038DA}" destId="{25DE7A85-A9A4-964E-8FE1-9E7EDFECF678}" srcOrd="6" destOrd="0" presId="urn:microsoft.com/office/officeart/2005/8/layout/gear1"/>
    <dgm:cxn modelId="{E996728C-5A87-D248-A7F9-21D6BA17F163}" type="presParOf" srcId="{C4869503-FDE1-2348-B8DB-BCB8768038DA}" destId="{D503A7D5-8101-9A4E-8FDE-92E1C09BC1BA}" srcOrd="7" destOrd="0" presId="urn:microsoft.com/office/officeart/2005/8/layout/gear1"/>
    <dgm:cxn modelId="{DFA24AA8-3E69-F74D-85D9-9AAE6247F31B}" type="presParOf" srcId="{C4869503-FDE1-2348-B8DB-BCB8768038DA}" destId="{008517F3-A4FC-C44B-9259-84EB831CB275}" srcOrd="8" destOrd="0" presId="urn:microsoft.com/office/officeart/2005/8/layout/gear1"/>
    <dgm:cxn modelId="{75E914C0-7A6E-114A-8653-E1AB0A05AE33}" type="presParOf" srcId="{C4869503-FDE1-2348-B8DB-BCB8768038DA}" destId="{AC1C74F3-EECA-2640-AABE-E63A2E624741}" srcOrd="9" destOrd="0" presId="urn:microsoft.com/office/officeart/2005/8/layout/gear1"/>
    <dgm:cxn modelId="{4217D5A4-1FEA-FE4D-ADC7-626E0396119D}" type="presParOf" srcId="{C4869503-FDE1-2348-B8DB-BCB8768038DA}" destId="{7A1664BE-FFEC-2A4C-81C1-E5712D8A6D71}" srcOrd="10" destOrd="0" presId="urn:microsoft.com/office/officeart/2005/8/layout/gear1"/>
    <dgm:cxn modelId="{B5F362A5-DC6B-C045-91E6-37650241888E}" type="presParOf" srcId="{C4869503-FDE1-2348-B8DB-BCB8768038DA}" destId="{A1D48518-2312-2249-8A65-F37A9A4B5695}" srcOrd="11" destOrd="0" presId="urn:microsoft.com/office/officeart/2005/8/layout/gear1"/>
    <dgm:cxn modelId="{CF071DA2-5505-154C-AFC8-37883264C775}" type="presParOf" srcId="{C4869503-FDE1-2348-B8DB-BCB8768038DA}" destId="{B48F52D3-8613-CD41-B5EB-AEE220C2632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1B8BBF-CA69-2E43-B758-4F67D5C37B0B}" type="doc">
      <dgm:prSet loTypeId="urn:microsoft.com/office/officeart/2005/8/layout/arrow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5D324BA3-0C2C-0048-95B6-96F891F97E2F}">
      <dgm:prSet phldrT="[Texte]"/>
      <dgm:spPr/>
      <dgm:t>
        <a:bodyPr/>
        <a:lstStyle/>
        <a:p>
          <a:pPr rtl="0"/>
          <a:r>
            <a:rPr lang="fr-FR" b="1" dirty="0"/>
            <a:t>Education formelle </a:t>
          </a:r>
        </a:p>
      </dgm:t>
    </dgm:pt>
    <dgm:pt modelId="{579C876D-2470-6B44-B29E-5D0534978C74}" type="parTrans" cxnId="{4BED5650-47DE-D94D-B792-06B855733218}">
      <dgm:prSet/>
      <dgm:spPr/>
      <dgm:t>
        <a:bodyPr/>
        <a:lstStyle/>
        <a:p>
          <a:endParaRPr lang="fr-FR"/>
        </a:p>
      </dgm:t>
    </dgm:pt>
    <dgm:pt modelId="{4D9DD44F-7531-4445-978D-DBFFC2013746}" type="sibTrans" cxnId="{4BED5650-47DE-D94D-B792-06B855733218}">
      <dgm:prSet/>
      <dgm:spPr/>
      <dgm:t>
        <a:bodyPr/>
        <a:lstStyle/>
        <a:p>
          <a:endParaRPr lang="fr-FR"/>
        </a:p>
      </dgm:t>
    </dgm:pt>
    <dgm:pt modelId="{2A81C2F2-7C0C-B844-9BFC-92EEF20D82C4}">
      <dgm:prSet phldrT="[Texte]"/>
      <dgm:spPr>
        <a:solidFill>
          <a:srgbClr val="FFFF00"/>
        </a:solidFill>
      </dgm:spPr>
      <dgm:t>
        <a:bodyPr/>
        <a:lstStyle/>
        <a:p>
          <a:pPr rtl="0"/>
          <a:r>
            <a:rPr lang="fr-FR" b="1" dirty="0">
              <a:solidFill>
                <a:srgbClr val="FF0000"/>
              </a:solidFill>
            </a:rPr>
            <a:t>Education non formelle </a:t>
          </a:r>
        </a:p>
      </dgm:t>
    </dgm:pt>
    <dgm:pt modelId="{6AA945CE-C77C-264E-9E1E-07BAB0727BFE}" type="parTrans" cxnId="{C292CC3A-E435-724F-9688-732218648B1B}">
      <dgm:prSet/>
      <dgm:spPr/>
      <dgm:t>
        <a:bodyPr/>
        <a:lstStyle/>
        <a:p>
          <a:endParaRPr lang="fr-FR"/>
        </a:p>
      </dgm:t>
    </dgm:pt>
    <dgm:pt modelId="{D25C9730-A961-F042-B2B8-2D2394F9755B}" type="sibTrans" cxnId="{C292CC3A-E435-724F-9688-732218648B1B}">
      <dgm:prSet/>
      <dgm:spPr/>
      <dgm:t>
        <a:bodyPr/>
        <a:lstStyle/>
        <a:p>
          <a:endParaRPr lang="fr-FR"/>
        </a:p>
      </dgm:t>
    </dgm:pt>
    <dgm:pt modelId="{CCDAEE25-16D1-AF4F-89F9-B6599A6FA2E0}" type="pres">
      <dgm:prSet presAssocID="{9E1B8BBF-CA69-2E43-B758-4F67D5C37B0B}" presName="diagram" presStyleCnt="0">
        <dgm:presLayoutVars>
          <dgm:dir/>
          <dgm:resizeHandles val="exact"/>
        </dgm:presLayoutVars>
      </dgm:prSet>
      <dgm:spPr/>
    </dgm:pt>
    <dgm:pt modelId="{9DE26C95-47B2-3E4E-A766-E7DC76D10DEB}" type="pres">
      <dgm:prSet presAssocID="{5D324BA3-0C2C-0048-95B6-96F891F97E2F}" presName="arrow" presStyleLbl="node1" presStyleIdx="0" presStyleCnt="2">
        <dgm:presLayoutVars>
          <dgm:bulletEnabled val="1"/>
        </dgm:presLayoutVars>
      </dgm:prSet>
      <dgm:spPr/>
    </dgm:pt>
    <dgm:pt modelId="{0E0C512A-AFCD-B644-9664-D96AFEDF3D20}" type="pres">
      <dgm:prSet presAssocID="{2A81C2F2-7C0C-B844-9BFC-92EEF20D82C4}" presName="arrow" presStyleLbl="node1" presStyleIdx="1" presStyleCnt="2">
        <dgm:presLayoutVars>
          <dgm:bulletEnabled val="1"/>
        </dgm:presLayoutVars>
      </dgm:prSet>
      <dgm:spPr/>
    </dgm:pt>
  </dgm:ptLst>
  <dgm:cxnLst>
    <dgm:cxn modelId="{93567005-0D51-AB45-BC36-73C0B749E76C}" type="presOf" srcId="{2A81C2F2-7C0C-B844-9BFC-92EEF20D82C4}" destId="{0E0C512A-AFCD-B644-9664-D96AFEDF3D20}" srcOrd="0" destOrd="0" presId="urn:microsoft.com/office/officeart/2005/8/layout/arrow5"/>
    <dgm:cxn modelId="{C292CC3A-E435-724F-9688-732218648B1B}" srcId="{9E1B8BBF-CA69-2E43-B758-4F67D5C37B0B}" destId="{2A81C2F2-7C0C-B844-9BFC-92EEF20D82C4}" srcOrd="1" destOrd="0" parTransId="{6AA945CE-C77C-264E-9E1E-07BAB0727BFE}" sibTransId="{D25C9730-A961-F042-B2B8-2D2394F9755B}"/>
    <dgm:cxn modelId="{4BED5650-47DE-D94D-B792-06B855733218}" srcId="{9E1B8BBF-CA69-2E43-B758-4F67D5C37B0B}" destId="{5D324BA3-0C2C-0048-95B6-96F891F97E2F}" srcOrd="0" destOrd="0" parTransId="{579C876D-2470-6B44-B29E-5D0534978C74}" sibTransId="{4D9DD44F-7531-4445-978D-DBFFC2013746}"/>
    <dgm:cxn modelId="{D22FD95A-C2B9-914D-A306-CF29F87B02F1}" type="presOf" srcId="{5D324BA3-0C2C-0048-95B6-96F891F97E2F}" destId="{9DE26C95-47B2-3E4E-A766-E7DC76D10DEB}" srcOrd="0" destOrd="0" presId="urn:microsoft.com/office/officeart/2005/8/layout/arrow5"/>
    <dgm:cxn modelId="{E08B266B-5B15-F742-A7A9-2DD8F44F5137}" type="presOf" srcId="{9E1B8BBF-CA69-2E43-B758-4F67D5C37B0B}" destId="{CCDAEE25-16D1-AF4F-89F9-B6599A6FA2E0}" srcOrd="0" destOrd="0" presId="urn:microsoft.com/office/officeart/2005/8/layout/arrow5"/>
    <dgm:cxn modelId="{376A592D-0999-2B4F-B6E9-6AB01D457EF5}" type="presParOf" srcId="{CCDAEE25-16D1-AF4F-89F9-B6599A6FA2E0}" destId="{9DE26C95-47B2-3E4E-A766-E7DC76D10DEB}" srcOrd="0" destOrd="0" presId="urn:microsoft.com/office/officeart/2005/8/layout/arrow5"/>
    <dgm:cxn modelId="{1C9071F5-574F-174A-B5F2-014077F46F29}" type="presParOf" srcId="{CCDAEE25-16D1-AF4F-89F9-B6599A6FA2E0}" destId="{0E0C512A-AFCD-B644-9664-D96AFEDF3D2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1E533A-8CE5-124B-8B8F-D7A2E5FCD634}" type="doc">
      <dgm:prSet loTypeId="urn:microsoft.com/office/officeart/2005/8/layout/radial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A0052588-D5E9-164B-9555-9A5D9210AE31}">
      <dgm:prSet phldrT="[Texte]" custT="1"/>
      <dgm:spPr/>
      <dgm:t>
        <a:bodyPr/>
        <a:lstStyle/>
        <a:p>
          <a:pPr rtl="0"/>
          <a:r>
            <a:rPr lang="fr-FR" sz="2400" b="1" dirty="0"/>
            <a:t>Pourquoi </a:t>
          </a:r>
          <a:r>
            <a:rPr lang="fr-FR" sz="2400" b="1" dirty="0" err="1"/>
            <a:t>ERASMUSer</a:t>
          </a:r>
          <a:r>
            <a:rPr lang="fr-FR" sz="2400" b="1" dirty="0"/>
            <a:t>?  </a:t>
          </a:r>
        </a:p>
      </dgm:t>
    </dgm:pt>
    <dgm:pt modelId="{0B14061D-A473-A149-8449-85B7272C17AA}" type="parTrans" cxnId="{1CD176CC-5016-674B-8B37-E5234299E6F1}">
      <dgm:prSet/>
      <dgm:spPr/>
      <dgm:t>
        <a:bodyPr/>
        <a:lstStyle/>
        <a:p>
          <a:endParaRPr lang="fr-FR" sz="1200"/>
        </a:p>
      </dgm:t>
    </dgm:pt>
    <dgm:pt modelId="{ABD2F569-ED1D-304A-BCE9-7915099495D3}" type="sibTrans" cxnId="{1CD176CC-5016-674B-8B37-E5234299E6F1}">
      <dgm:prSet/>
      <dgm:spPr/>
      <dgm:t>
        <a:bodyPr/>
        <a:lstStyle/>
        <a:p>
          <a:endParaRPr lang="fr-FR" sz="1200"/>
        </a:p>
      </dgm:t>
    </dgm:pt>
    <dgm:pt modelId="{9F0AD70B-B2E0-6544-A1E2-AAEDB14C2D9A}">
      <dgm:prSet phldrT="[Texte]"/>
      <dgm:spPr/>
      <dgm:t>
        <a:bodyPr/>
        <a:lstStyle/>
        <a:p>
          <a:endParaRPr lang="fr-FR"/>
        </a:p>
      </dgm:t>
    </dgm:pt>
    <dgm:pt modelId="{C03C2EA7-ED80-ED49-A64B-A3E5AFFA3961}" type="parTrans" cxnId="{11D7B512-06C5-524F-9260-45AFB4595125}">
      <dgm:prSet/>
      <dgm:spPr/>
      <dgm:t>
        <a:bodyPr/>
        <a:lstStyle/>
        <a:p>
          <a:endParaRPr lang="fr-FR" sz="1200"/>
        </a:p>
      </dgm:t>
    </dgm:pt>
    <dgm:pt modelId="{19E887A3-CA9A-B14B-9111-7A05B91D411F}" type="sibTrans" cxnId="{11D7B512-06C5-524F-9260-45AFB4595125}">
      <dgm:prSet/>
      <dgm:spPr/>
      <dgm:t>
        <a:bodyPr/>
        <a:lstStyle/>
        <a:p>
          <a:endParaRPr lang="fr-FR" sz="1200"/>
        </a:p>
      </dgm:t>
    </dgm:pt>
    <dgm:pt modelId="{8803D911-6507-974E-81D1-695A366E31DD}">
      <dgm:prSet phldrT="[Texte]" custT="1"/>
      <dgm:spPr/>
      <dgm:t>
        <a:bodyPr/>
        <a:lstStyle/>
        <a:p>
          <a:pPr rtl="0"/>
          <a:r>
            <a:rPr lang="fr-FR" sz="1300" b="1" dirty="0"/>
            <a:t>Financement de partenariats transnationaux</a:t>
          </a:r>
          <a:endParaRPr lang="fr-FR" sz="1300" dirty="0"/>
        </a:p>
      </dgm:t>
    </dgm:pt>
    <dgm:pt modelId="{D2E47250-6FF6-E546-BCCC-5C65A58EFAA1}" type="parTrans" cxnId="{4D033622-1DC5-BB46-8591-947E1823145C}">
      <dgm:prSet/>
      <dgm:spPr/>
      <dgm:t>
        <a:bodyPr/>
        <a:lstStyle/>
        <a:p>
          <a:endParaRPr lang="fr-FR" sz="1200"/>
        </a:p>
      </dgm:t>
    </dgm:pt>
    <dgm:pt modelId="{F6D11A3B-FE80-864D-8992-65AB25EC6DDF}" type="sibTrans" cxnId="{4D033622-1DC5-BB46-8591-947E1823145C}">
      <dgm:prSet/>
      <dgm:spPr/>
      <dgm:t>
        <a:bodyPr/>
        <a:lstStyle/>
        <a:p>
          <a:endParaRPr lang="fr-FR" sz="1200"/>
        </a:p>
      </dgm:t>
    </dgm:pt>
    <dgm:pt modelId="{3354862F-0F64-CE49-BE93-82DBB2DAA544}">
      <dgm:prSet phldrT="[Texte]" custT="1"/>
      <dgm:spPr/>
      <dgm:t>
        <a:bodyPr/>
        <a:lstStyle/>
        <a:p>
          <a:pPr rtl="0"/>
          <a:r>
            <a:rPr lang="fr-FR" sz="1200" b="1" dirty="0"/>
            <a:t>Visibilité internationale: </a:t>
          </a:r>
          <a:r>
            <a:rPr lang="fr-FR" sz="1200" b="1" dirty="0">
              <a:solidFill>
                <a:schemeClr val="bg1"/>
              </a:solidFill>
            </a:rPr>
            <a:t>Label Erasmus</a:t>
          </a:r>
          <a:endParaRPr lang="fr-FR" sz="1200" dirty="0">
            <a:solidFill>
              <a:schemeClr val="bg1"/>
            </a:solidFill>
          </a:endParaRPr>
        </a:p>
      </dgm:t>
    </dgm:pt>
    <dgm:pt modelId="{E434FC88-E5AC-DA41-B83A-E724C74AED24}" type="parTrans" cxnId="{06DF0129-694F-9C4B-81B1-98EDEE25BAAF}">
      <dgm:prSet/>
      <dgm:spPr/>
      <dgm:t>
        <a:bodyPr/>
        <a:lstStyle/>
        <a:p>
          <a:endParaRPr lang="fr-FR" sz="1200"/>
        </a:p>
      </dgm:t>
    </dgm:pt>
    <dgm:pt modelId="{4B3A58B8-876A-DA42-A5F5-5F8356CB0BEF}" type="sibTrans" cxnId="{06DF0129-694F-9C4B-81B1-98EDEE25BAAF}">
      <dgm:prSet/>
      <dgm:spPr/>
      <dgm:t>
        <a:bodyPr/>
        <a:lstStyle/>
        <a:p>
          <a:endParaRPr lang="fr-FR" sz="1200"/>
        </a:p>
      </dgm:t>
    </dgm:pt>
    <dgm:pt modelId="{717EFD97-54DF-D643-8E22-CB308A0CAAA2}">
      <dgm:prSet custT="1"/>
      <dgm:spPr/>
      <dgm:t>
        <a:bodyPr/>
        <a:lstStyle/>
        <a:p>
          <a:r>
            <a:rPr lang="fr-FR" sz="1400" b="1" dirty="0"/>
            <a:t>échange de pratiques et expertise </a:t>
          </a:r>
        </a:p>
      </dgm:t>
    </dgm:pt>
    <dgm:pt modelId="{6AB6470E-1B98-DE41-8EF3-FB605803EDEA}" type="parTrans" cxnId="{73BCEC29-78B4-CE4F-A876-3A02C5F00B33}">
      <dgm:prSet/>
      <dgm:spPr/>
      <dgm:t>
        <a:bodyPr/>
        <a:lstStyle/>
        <a:p>
          <a:endParaRPr lang="fr-FR" sz="1200"/>
        </a:p>
      </dgm:t>
    </dgm:pt>
    <dgm:pt modelId="{5C8C36D0-FB22-384B-BF24-A20EA6FEF5CB}" type="sibTrans" cxnId="{73BCEC29-78B4-CE4F-A876-3A02C5F00B33}">
      <dgm:prSet/>
      <dgm:spPr/>
      <dgm:t>
        <a:bodyPr/>
        <a:lstStyle/>
        <a:p>
          <a:endParaRPr lang="fr-FR" sz="1200"/>
        </a:p>
      </dgm:t>
    </dgm:pt>
    <dgm:pt modelId="{F9D8410B-6B73-B043-A56B-762A8894F895}">
      <dgm:prSet phldrT="[Texte]" custT="1"/>
      <dgm:spPr/>
      <dgm:t>
        <a:bodyPr/>
        <a:lstStyle/>
        <a:p>
          <a:r>
            <a:rPr lang="fr-FR" sz="1400" b="1" dirty="0"/>
            <a:t>Réseautage</a:t>
          </a:r>
          <a:endParaRPr lang="fr-FR" sz="1400" dirty="0"/>
        </a:p>
      </dgm:t>
    </dgm:pt>
    <dgm:pt modelId="{7CD9B037-2494-F845-ACC6-76EA12CF55DD}" type="parTrans" cxnId="{2C0E99B2-3319-8246-BD6B-8D0EAC16E5D9}">
      <dgm:prSet/>
      <dgm:spPr/>
      <dgm:t>
        <a:bodyPr/>
        <a:lstStyle/>
        <a:p>
          <a:endParaRPr lang="fr-FR" sz="1200"/>
        </a:p>
      </dgm:t>
    </dgm:pt>
    <dgm:pt modelId="{10152E1E-0945-754D-9021-16C14EAF05D0}" type="sibTrans" cxnId="{2C0E99B2-3319-8246-BD6B-8D0EAC16E5D9}">
      <dgm:prSet/>
      <dgm:spPr/>
      <dgm:t>
        <a:bodyPr/>
        <a:lstStyle/>
        <a:p>
          <a:endParaRPr lang="fr-FR" sz="1200"/>
        </a:p>
      </dgm:t>
    </dgm:pt>
    <dgm:pt modelId="{DD55723B-CF87-FE4E-837E-463675699D88}">
      <dgm:prSet custT="1"/>
      <dgm:spPr/>
      <dgm:t>
        <a:bodyPr/>
        <a:lstStyle/>
        <a:p>
          <a:r>
            <a:rPr lang="fr-FR" sz="1400" b="1" dirty="0"/>
            <a:t>Bourse de mobilité courte de jeunes et d’animateurs socio-éducatifs </a:t>
          </a:r>
          <a:r>
            <a:rPr lang="fr-FR" sz="1400" dirty="0"/>
            <a:t> </a:t>
          </a:r>
        </a:p>
      </dgm:t>
    </dgm:pt>
    <dgm:pt modelId="{37492743-3C1E-3B4D-9026-4B27C345C9DB}" type="parTrans" cxnId="{BCDF72F5-E882-3042-A89C-8636DEEBEDFB}">
      <dgm:prSet/>
      <dgm:spPr/>
      <dgm:t>
        <a:bodyPr/>
        <a:lstStyle/>
        <a:p>
          <a:endParaRPr lang="fr-FR" sz="1200"/>
        </a:p>
      </dgm:t>
    </dgm:pt>
    <dgm:pt modelId="{E33742FE-3D4B-A547-84A0-F405323EB705}" type="sibTrans" cxnId="{BCDF72F5-E882-3042-A89C-8636DEEBEDFB}">
      <dgm:prSet/>
      <dgm:spPr/>
      <dgm:t>
        <a:bodyPr/>
        <a:lstStyle/>
        <a:p>
          <a:endParaRPr lang="fr-FR" sz="1200"/>
        </a:p>
      </dgm:t>
    </dgm:pt>
    <dgm:pt modelId="{30B1B522-4826-A54B-9608-2E01D0F79E33}">
      <dgm:prSet custT="1"/>
      <dgm:spPr/>
      <dgm:t>
        <a:bodyPr/>
        <a:lstStyle/>
        <a:p>
          <a:r>
            <a:rPr lang="fr-FR" sz="1200" b="1" dirty="0"/>
            <a:t>Internationalisation et ouverture</a:t>
          </a:r>
        </a:p>
      </dgm:t>
    </dgm:pt>
    <dgm:pt modelId="{CD6F0070-ABC3-1D4C-ADF5-F6D31BCF692E}" type="parTrans" cxnId="{28AA01BA-9205-9943-998A-8F41A4339C4E}">
      <dgm:prSet/>
      <dgm:spPr/>
      <dgm:t>
        <a:bodyPr/>
        <a:lstStyle/>
        <a:p>
          <a:endParaRPr lang="fr-FR"/>
        </a:p>
      </dgm:t>
    </dgm:pt>
    <dgm:pt modelId="{A9559869-D7B8-4142-9A56-5687BC78F388}" type="sibTrans" cxnId="{28AA01BA-9205-9943-998A-8F41A4339C4E}">
      <dgm:prSet/>
      <dgm:spPr/>
      <dgm:t>
        <a:bodyPr/>
        <a:lstStyle/>
        <a:p>
          <a:endParaRPr lang="fr-FR"/>
        </a:p>
      </dgm:t>
    </dgm:pt>
    <dgm:pt modelId="{3DB192FE-D0C1-4B42-878A-57328B7E1A99}">
      <dgm:prSet/>
      <dgm:spPr/>
      <dgm:t>
        <a:bodyPr/>
        <a:lstStyle/>
        <a:p>
          <a:r>
            <a:rPr lang="fr-FR" dirty="0"/>
            <a:t>...</a:t>
          </a:r>
        </a:p>
      </dgm:t>
    </dgm:pt>
    <dgm:pt modelId="{9BE8076A-7A32-874C-8DF6-CD4A219DAB53}" type="parTrans" cxnId="{7D83320C-87EA-FC4A-90E6-9A11337CD6CA}">
      <dgm:prSet/>
      <dgm:spPr/>
      <dgm:t>
        <a:bodyPr/>
        <a:lstStyle/>
        <a:p>
          <a:endParaRPr lang="fr-FR"/>
        </a:p>
      </dgm:t>
    </dgm:pt>
    <dgm:pt modelId="{F93EAB12-BF0C-2C40-9C7F-9B2BFF8E681B}" type="sibTrans" cxnId="{7D83320C-87EA-FC4A-90E6-9A11337CD6CA}">
      <dgm:prSet/>
      <dgm:spPr/>
      <dgm:t>
        <a:bodyPr/>
        <a:lstStyle/>
        <a:p>
          <a:endParaRPr lang="fr-FR"/>
        </a:p>
      </dgm:t>
    </dgm:pt>
    <dgm:pt modelId="{969A2A03-89E5-1342-9636-C0792C7D73EE}" type="pres">
      <dgm:prSet presAssocID="{211E533A-8CE5-124B-8B8F-D7A2E5FCD63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2D6CE99-3D3A-6246-9965-63CBC50ED180}" type="pres">
      <dgm:prSet presAssocID="{A0052588-D5E9-164B-9555-9A5D9210AE31}" presName="centerShape" presStyleLbl="node0" presStyleIdx="0" presStyleCnt="1" custScaleX="151943" custScaleY="114429"/>
      <dgm:spPr/>
    </dgm:pt>
    <dgm:pt modelId="{74E52991-67DE-CE40-B735-19917A73ED65}" type="pres">
      <dgm:prSet presAssocID="{DD55723B-CF87-FE4E-837E-463675699D88}" presName="node" presStyleLbl="node1" presStyleIdx="0" presStyleCnt="7" custScaleX="151829">
        <dgm:presLayoutVars>
          <dgm:bulletEnabled val="1"/>
        </dgm:presLayoutVars>
      </dgm:prSet>
      <dgm:spPr/>
    </dgm:pt>
    <dgm:pt modelId="{3C359258-F71F-0344-BEA3-417EDF77ABC0}" type="pres">
      <dgm:prSet presAssocID="{DD55723B-CF87-FE4E-837E-463675699D88}" presName="dummy" presStyleCnt="0"/>
      <dgm:spPr/>
    </dgm:pt>
    <dgm:pt modelId="{3A97AFC5-606E-194E-BA74-E39EF2CDCB37}" type="pres">
      <dgm:prSet presAssocID="{E33742FE-3D4B-A547-84A0-F405323EB705}" presName="sibTrans" presStyleLbl="sibTrans2D1" presStyleIdx="0" presStyleCnt="7"/>
      <dgm:spPr/>
    </dgm:pt>
    <dgm:pt modelId="{CE567B17-9CA1-8645-81DD-B50913BB5BBA}" type="pres">
      <dgm:prSet presAssocID="{8803D911-6507-974E-81D1-695A366E31DD}" presName="node" presStyleLbl="node1" presStyleIdx="1" presStyleCnt="7" custScaleX="159849" custScaleY="112774" custRadScaleRad="111942" custRadScaleInc="22510">
        <dgm:presLayoutVars>
          <dgm:bulletEnabled val="1"/>
        </dgm:presLayoutVars>
      </dgm:prSet>
      <dgm:spPr/>
    </dgm:pt>
    <dgm:pt modelId="{7DE7BE9E-8B59-6642-ABD4-C1186BBD0FE2}" type="pres">
      <dgm:prSet presAssocID="{8803D911-6507-974E-81D1-695A366E31DD}" presName="dummy" presStyleCnt="0"/>
      <dgm:spPr/>
    </dgm:pt>
    <dgm:pt modelId="{17950590-8E34-7242-B4E6-9D9EC488CE2F}" type="pres">
      <dgm:prSet presAssocID="{F6D11A3B-FE80-864D-8992-65AB25EC6DDF}" presName="sibTrans" presStyleLbl="sibTrans2D1" presStyleIdx="1" presStyleCnt="7"/>
      <dgm:spPr/>
    </dgm:pt>
    <dgm:pt modelId="{66D1047F-95A8-C642-9D77-153638C69CA4}" type="pres">
      <dgm:prSet presAssocID="{717EFD97-54DF-D643-8E22-CB308A0CAAA2}" presName="node" presStyleLbl="node1" presStyleIdx="2" presStyleCnt="7" custScaleX="113844" custRadScaleRad="111037" custRadScaleInc="-17124">
        <dgm:presLayoutVars>
          <dgm:bulletEnabled val="1"/>
        </dgm:presLayoutVars>
      </dgm:prSet>
      <dgm:spPr/>
    </dgm:pt>
    <dgm:pt modelId="{DFA63AE6-6A92-164A-B8F7-58150D0A6218}" type="pres">
      <dgm:prSet presAssocID="{717EFD97-54DF-D643-8E22-CB308A0CAAA2}" presName="dummy" presStyleCnt="0"/>
      <dgm:spPr/>
    </dgm:pt>
    <dgm:pt modelId="{7E5F186D-0C9F-A444-AA5A-327DE14DC190}" type="pres">
      <dgm:prSet presAssocID="{5C8C36D0-FB22-384B-BF24-A20EA6FEF5CB}" presName="sibTrans" presStyleLbl="sibTrans2D1" presStyleIdx="2" presStyleCnt="7"/>
      <dgm:spPr/>
    </dgm:pt>
    <dgm:pt modelId="{AE9F28F4-4DFA-AE47-AC1B-8F9E91A31A0D}" type="pres">
      <dgm:prSet presAssocID="{30B1B522-4826-A54B-9608-2E01D0F79E33}" presName="node" presStyleLbl="node1" presStyleIdx="3" presStyleCnt="7" custScaleX="158222">
        <dgm:presLayoutVars>
          <dgm:bulletEnabled val="1"/>
        </dgm:presLayoutVars>
      </dgm:prSet>
      <dgm:spPr/>
    </dgm:pt>
    <dgm:pt modelId="{46C80F87-E331-914E-94B3-2794C548A24F}" type="pres">
      <dgm:prSet presAssocID="{30B1B522-4826-A54B-9608-2E01D0F79E33}" presName="dummy" presStyleCnt="0"/>
      <dgm:spPr/>
    </dgm:pt>
    <dgm:pt modelId="{985106D3-612E-1448-B56B-FAF7D9D0BBED}" type="pres">
      <dgm:prSet presAssocID="{A9559869-D7B8-4142-9A56-5687BC78F388}" presName="sibTrans" presStyleLbl="sibTrans2D1" presStyleIdx="3" presStyleCnt="7"/>
      <dgm:spPr/>
    </dgm:pt>
    <dgm:pt modelId="{DF2BB38D-9462-4049-A6C5-9F91516F59B4}" type="pres">
      <dgm:prSet presAssocID="{3354862F-0F64-CE49-BE93-82DBB2DAA544}" presName="node" presStyleLbl="node1" presStyleIdx="4" presStyleCnt="7" custScaleX="142962" custRadScaleRad="97198" custRadScaleInc="34592">
        <dgm:presLayoutVars>
          <dgm:bulletEnabled val="1"/>
        </dgm:presLayoutVars>
      </dgm:prSet>
      <dgm:spPr/>
    </dgm:pt>
    <dgm:pt modelId="{A3C9B90C-8F77-9147-A9D4-AAC81998ACED}" type="pres">
      <dgm:prSet presAssocID="{3354862F-0F64-CE49-BE93-82DBB2DAA544}" presName="dummy" presStyleCnt="0"/>
      <dgm:spPr/>
    </dgm:pt>
    <dgm:pt modelId="{D50D8EBA-E8C4-0349-8B01-A9461955A854}" type="pres">
      <dgm:prSet presAssocID="{4B3A58B8-876A-DA42-A5F5-5F8356CB0BEF}" presName="sibTrans" presStyleLbl="sibTrans2D1" presStyleIdx="4" presStyleCnt="7" custLinFactNeighborX="-202" custLinFactNeighborY="-1705"/>
      <dgm:spPr/>
    </dgm:pt>
    <dgm:pt modelId="{5FF785ED-AD33-AD43-A85C-260612067ABE}" type="pres">
      <dgm:prSet presAssocID="{F9D8410B-6B73-B043-A56B-762A8894F895}" presName="node" presStyleLbl="node1" presStyleIdx="5" presStyleCnt="7" custScaleX="111173" custRadScaleRad="106582" custRadScaleInc="28997">
        <dgm:presLayoutVars>
          <dgm:bulletEnabled val="1"/>
        </dgm:presLayoutVars>
      </dgm:prSet>
      <dgm:spPr/>
    </dgm:pt>
    <dgm:pt modelId="{B81AA49F-6984-A446-9519-4F3F1F0ED3CF}" type="pres">
      <dgm:prSet presAssocID="{F9D8410B-6B73-B043-A56B-762A8894F895}" presName="dummy" presStyleCnt="0"/>
      <dgm:spPr/>
    </dgm:pt>
    <dgm:pt modelId="{0A156D13-BD8D-864B-9470-87DF4A5AC126}" type="pres">
      <dgm:prSet presAssocID="{10152E1E-0945-754D-9021-16C14EAF05D0}" presName="sibTrans" presStyleLbl="sibTrans2D1" presStyleIdx="5" presStyleCnt="7"/>
      <dgm:spPr/>
    </dgm:pt>
    <dgm:pt modelId="{51E212D8-72B7-B847-A4FD-FCFB546F34B8}" type="pres">
      <dgm:prSet presAssocID="{3DB192FE-D0C1-4B42-878A-57328B7E1A99}" presName="node" presStyleLbl="node1" presStyleIdx="6" presStyleCnt="7" custRadScaleRad="106093" custRadScaleInc="-9570">
        <dgm:presLayoutVars>
          <dgm:bulletEnabled val="1"/>
        </dgm:presLayoutVars>
      </dgm:prSet>
      <dgm:spPr/>
    </dgm:pt>
    <dgm:pt modelId="{22ABA4F3-B057-394D-A477-817485B46BEA}" type="pres">
      <dgm:prSet presAssocID="{3DB192FE-D0C1-4B42-878A-57328B7E1A99}" presName="dummy" presStyleCnt="0"/>
      <dgm:spPr/>
    </dgm:pt>
    <dgm:pt modelId="{AC44D717-3E72-CA43-A52D-AB3E51274B9E}" type="pres">
      <dgm:prSet presAssocID="{F93EAB12-BF0C-2C40-9C7F-9B2BFF8E681B}" presName="sibTrans" presStyleLbl="sibTrans2D1" presStyleIdx="6" presStyleCnt="7"/>
      <dgm:spPr/>
    </dgm:pt>
  </dgm:ptLst>
  <dgm:cxnLst>
    <dgm:cxn modelId="{7D83320C-87EA-FC4A-90E6-9A11337CD6CA}" srcId="{A0052588-D5E9-164B-9555-9A5D9210AE31}" destId="{3DB192FE-D0C1-4B42-878A-57328B7E1A99}" srcOrd="6" destOrd="0" parTransId="{9BE8076A-7A32-874C-8DF6-CD4A219DAB53}" sibTransId="{F93EAB12-BF0C-2C40-9C7F-9B2BFF8E681B}"/>
    <dgm:cxn modelId="{11D7B512-06C5-524F-9260-45AFB4595125}" srcId="{211E533A-8CE5-124B-8B8F-D7A2E5FCD634}" destId="{9F0AD70B-B2E0-6544-A1E2-AAEDB14C2D9A}" srcOrd="1" destOrd="0" parTransId="{C03C2EA7-ED80-ED49-A64B-A3E5AFFA3961}" sibTransId="{19E887A3-CA9A-B14B-9111-7A05B91D411F}"/>
    <dgm:cxn modelId="{6A2C3B1B-236B-9F48-818D-8574BEA79182}" type="presOf" srcId="{F93EAB12-BF0C-2C40-9C7F-9B2BFF8E681B}" destId="{AC44D717-3E72-CA43-A52D-AB3E51274B9E}" srcOrd="0" destOrd="0" presId="urn:microsoft.com/office/officeart/2005/8/layout/radial6"/>
    <dgm:cxn modelId="{4D033622-1DC5-BB46-8591-947E1823145C}" srcId="{A0052588-D5E9-164B-9555-9A5D9210AE31}" destId="{8803D911-6507-974E-81D1-695A366E31DD}" srcOrd="1" destOrd="0" parTransId="{D2E47250-6FF6-E546-BCCC-5C65A58EFAA1}" sibTransId="{F6D11A3B-FE80-864D-8992-65AB25EC6DDF}"/>
    <dgm:cxn modelId="{7AE91B26-6750-F146-8E4D-BA30FCF53B8C}" type="presOf" srcId="{3DB192FE-D0C1-4B42-878A-57328B7E1A99}" destId="{51E212D8-72B7-B847-A4FD-FCFB546F34B8}" srcOrd="0" destOrd="0" presId="urn:microsoft.com/office/officeart/2005/8/layout/radial6"/>
    <dgm:cxn modelId="{06DF0129-694F-9C4B-81B1-98EDEE25BAAF}" srcId="{A0052588-D5E9-164B-9555-9A5D9210AE31}" destId="{3354862F-0F64-CE49-BE93-82DBB2DAA544}" srcOrd="4" destOrd="0" parTransId="{E434FC88-E5AC-DA41-B83A-E724C74AED24}" sibTransId="{4B3A58B8-876A-DA42-A5F5-5F8356CB0BEF}"/>
    <dgm:cxn modelId="{73BCEC29-78B4-CE4F-A876-3A02C5F00B33}" srcId="{A0052588-D5E9-164B-9555-9A5D9210AE31}" destId="{717EFD97-54DF-D643-8E22-CB308A0CAAA2}" srcOrd="2" destOrd="0" parTransId="{6AB6470E-1B98-DE41-8EF3-FB605803EDEA}" sibTransId="{5C8C36D0-FB22-384B-BF24-A20EA6FEF5CB}"/>
    <dgm:cxn modelId="{08F2612F-229C-F44C-B188-6C95BDA5D3C7}" type="presOf" srcId="{A9559869-D7B8-4142-9A56-5687BC78F388}" destId="{985106D3-612E-1448-B56B-FAF7D9D0BBED}" srcOrd="0" destOrd="0" presId="urn:microsoft.com/office/officeart/2005/8/layout/radial6"/>
    <dgm:cxn modelId="{F7536346-7344-B645-9619-5ED228637B57}" type="presOf" srcId="{4B3A58B8-876A-DA42-A5F5-5F8356CB0BEF}" destId="{D50D8EBA-E8C4-0349-8B01-A9461955A854}" srcOrd="0" destOrd="0" presId="urn:microsoft.com/office/officeart/2005/8/layout/radial6"/>
    <dgm:cxn modelId="{926ABF54-60B1-2E45-86C4-533FA758D2EE}" type="presOf" srcId="{717EFD97-54DF-D643-8E22-CB308A0CAAA2}" destId="{66D1047F-95A8-C642-9D77-153638C69CA4}" srcOrd="0" destOrd="0" presId="urn:microsoft.com/office/officeart/2005/8/layout/radial6"/>
    <dgm:cxn modelId="{FC36AF5D-37E0-404C-AC12-1A06BDF0A556}" type="presOf" srcId="{DD55723B-CF87-FE4E-837E-463675699D88}" destId="{74E52991-67DE-CE40-B735-19917A73ED65}" srcOrd="0" destOrd="0" presId="urn:microsoft.com/office/officeart/2005/8/layout/radial6"/>
    <dgm:cxn modelId="{24DAD65F-37D7-354E-8837-C70782AB9D31}" type="presOf" srcId="{30B1B522-4826-A54B-9608-2E01D0F79E33}" destId="{AE9F28F4-4DFA-AE47-AC1B-8F9E91A31A0D}" srcOrd="0" destOrd="0" presId="urn:microsoft.com/office/officeart/2005/8/layout/radial6"/>
    <dgm:cxn modelId="{E5B7046C-69DB-FC44-B204-93729BD2A3FA}" type="presOf" srcId="{10152E1E-0945-754D-9021-16C14EAF05D0}" destId="{0A156D13-BD8D-864B-9470-87DF4A5AC126}" srcOrd="0" destOrd="0" presId="urn:microsoft.com/office/officeart/2005/8/layout/radial6"/>
    <dgm:cxn modelId="{F91ECD80-7D6C-5D42-87CB-4DD60204539B}" type="presOf" srcId="{3354862F-0F64-CE49-BE93-82DBB2DAA544}" destId="{DF2BB38D-9462-4049-A6C5-9F91516F59B4}" srcOrd="0" destOrd="0" presId="urn:microsoft.com/office/officeart/2005/8/layout/radial6"/>
    <dgm:cxn modelId="{8F8E5394-E6F6-5042-AEEA-D713FAA51FE4}" type="presOf" srcId="{A0052588-D5E9-164B-9555-9A5D9210AE31}" destId="{42D6CE99-3D3A-6246-9965-63CBC50ED180}" srcOrd="0" destOrd="0" presId="urn:microsoft.com/office/officeart/2005/8/layout/radial6"/>
    <dgm:cxn modelId="{2C0E99B2-3319-8246-BD6B-8D0EAC16E5D9}" srcId="{A0052588-D5E9-164B-9555-9A5D9210AE31}" destId="{F9D8410B-6B73-B043-A56B-762A8894F895}" srcOrd="5" destOrd="0" parTransId="{7CD9B037-2494-F845-ACC6-76EA12CF55DD}" sibTransId="{10152E1E-0945-754D-9021-16C14EAF05D0}"/>
    <dgm:cxn modelId="{6F2A23B9-7882-154C-B0FC-022EED496308}" type="presOf" srcId="{E33742FE-3D4B-A547-84A0-F405323EB705}" destId="{3A97AFC5-606E-194E-BA74-E39EF2CDCB37}" srcOrd="0" destOrd="0" presId="urn:microsoft.com/office/officeart/2005/8/layout/radial6"/>
    <dgm:cxn modelId="{28AA01BA-9205-9943-998A-8F41A4339C4E}" srcId="{A0052588-D5E9-164B-9555-9A5D9210AE31}" destId="{30B1B522-4826-A54B-9608-2E01D0F79E33}" srcOrd="3" destOrd="0" parTransId="{CD6F0070-ABC3-1D4C-ADF5-F6D31BCF692E}" sibTransId="{A9559869-D7B8-4142-9A56-5687BC78F388}"/>
    <dgm:cxn modelId="{A20FD4C4-2D77-584E-A180-183B88C14CC5}" type="presOf" srcId="{8803D911-6507-974E-81D1-695A366E31DD}" destId="{CE567B17-9CA1-8645-81DD-B50913BB5BBA}" srcOrd="0" destOrd="0" presId="urn:microsoft.com/office/officeart/2005/8/layout/radial6"/>
    <dgm:cxn modelId="{1CD176CC-5016-674B-8B37-E5234299E6F1}" srcId="{211E533A-8CE5-124B-8B8F-D7A2E5FCD634}" destId="{A0052588-D5E9-164B-9555-9A5D9210AE31}" srcOrd="0" destOrd="0" parTransId="{0B14061D-A473-A149-8449-85B7272C17AA}" sibTransId="{ABD2F569-ED1D-304A-BCE9-7915099495D3}"/>
    <dgm:cxn modelId="{64C8DEDF-1A0B-7F40-B133-84B249909777}" type="presOf" srcId="{211E533A-8CE5-124B-8B8F-D7A2E5FCD634}" destId="{969A2A03-89E5-1342-9636-C0792C7D73EE}" srcOrd="0" destOrd="0" presId="urn:microsoft.com/office/officeart/2005/8/layout/radial6"/>
    <dgm:cxn modelId="{6A3690E1-6FC3-2A44-8050-2748CB7FB25C}" type="presOf" srcId="{F6D11A3B-FE80-864D-8992-65AB25EC6DDF}" destId="{17950590-8E34-7242-B4E6-9D9EC488CE2F}" srcOrd="0" destOrd="0" presId="urn:microsoft.com/office/officeart/2005/8/layout/radial6"/>
    <dgm:cxn modelId="{CFC631E2-CAA1-1A49-BF26-AC293A425DE4}" type="presOf" srcId="{5C8C36D0-FB22-384B-BF24-A20EA6FEF5CB}" destId="{7E5F186D-0C9F-A444-AA5A-327DE14DC190}" srcOrd="0" destOrd="0" presId="urn:microsoft.com/office/officeart/2005/8/layout/radial6"/>
    <dgm:cxn modelId="{C9E9DEEB-41D0-6D46-AD15-743206242A62}" type="presOf" srcId="{F9D8410B-6B73-B043-A56B-762A8894F895}" destId="{5FF785ED-AD33-AD43-A85C-260612067ABE}" srcOrd="0" destOrd="0" presId="urn:microsoft.com/office/officeart/2005/8/layout/radial6"/>
    <dgm:cxn modelId="{BCDF72F5-E882-3042-A89C-8636DEEBEDFB}" srcId="{A0052588-D5E9-164B-9555-9A5D9210AE31}" destId="{DD55723B-CF87-FE4E-837E-463675699D88}" srcOrd="0" destOrd="0" parTransId="{37492743-3C1E-3B4D-9026-4B27C345C9DB}" sibTransId="{E33742FE-3D4B-A547-84A0-F405323EB705}"/>
    <dgm:cxn modelId="{F7BCABE5-9F29-7741-AF73-6C57CE558EFA}" type="presParOf" srcId="{969A2A03-89E5-1342-9636-C0792C7D73EE}" destId="{42D6CE99-3D3A-6246-9965-63CBC50ED180}" srcOrd="0" destOrd="0" presId="urn:microsoft.com/office/officeart/2005/8/layout/radial6"/>
    <dgm:cxn modelId="{25BE05B1-BA54-F848-8C17-04237CA65E90}" type="presParOf" srcId="{969A2A03-89E5-1342-9636-C0792C7D73EE}" destId="{74E52991-67DE-CE40-B735-19917A73ED65}" srcOrd="1" destOrd="0" presId="urn:microsoft.com/office/officeart/2005/8/layout/radial6"/>
    <dgm:cxn modelId="{6FA1C513-F65B-1948-AEEA-CE017B33EAC2}" type="presParOf" srcId="{969A2A03-89E5-1342-9636-C0792C7D73EE}" destId="{3C359258-F71F-0344-BEA3-417EDF77ABC0}" srcOrd="2" destOrd="0" presId="urn:microsoft.com/office/officeart/2005/8/layout/radial6"/>
    <dgm:cxn modelId="{103024C7-4261-C449-B045-3EC32107300A}" type="presParOf" srcId="{969A2A03-89E5-1342-9636-C0792C7D73EE}" destId="{3A97AFC5-606E-194E-BA74-E39EF2CDCB37}" srcOrd="3" destOrd="0" presId="urn:microsoft.com/office/officeart/2005/8/layout/radial6"/>
    <dgm:cxn modelId="{4755F14F-B1DA-AF4C-8CF9-FDD65C98E909}" type="presParOf" srcId="{969A2A03-89E5-1342-9636-C0792C7D73EE}" destId="{CE567B17-9CA1-8645-81DD-B50913BB5BBA}" srcOrd="4" destOrd="0" presId="urn:microsoft.com/office/officeart/2005/8/layout/radial6"/>
    <dgm:cxn modelId="{887E0767-8DEA-C045-A905-4100CDEBE37E}" type="presParOf" srcId="{969A2A03-89E5-1342-9636-C0792C7D73EE}" destId="{7DE7BE9E-8B59-6642-ABD4-C1186BBD0FE2}" srcOrd="5" destOrd="0" presId="urn:microsoft.com/office/officeart/2005/8/layout/radial6"/>
    <dgm:cxn modelId="{FE1FF793-27EC-4F42-B00C-E79F0A7096E4}" type="presParOf" srcId="{969A2A03-89E5-1342-9636-C0792C7D73EE}" destId="{17950590-8E34-7242-B4E6-9D9EC488CE2F}" srcOrd="6" destOrd="0" presId="urn:microsoft.com/office/officeart/2005/8/layout/radial6"/>
    <dgm:cxn modelId="{8D4B2900-22AA-3E48-B697-CFCE9A113ABF}" type="presParOf" srcId="{969A2A03-89E5-1342-9636-C0792C7D73EE}" destId="{66D1047F-95A8-C642-9D77-153638C69CA4}" srcOrd="7" destOrd="0" presId="urn:microsoft.com/office/officeart/2005/8/layout/radial6"/>
    <dgm:cxn modelId="{8582E5CB-DD43-3046-9D0F-2A3BDC074A9E}" type="presParOf" srcId="{969A2A03-89E5-1342-9636-C0792C7D73EE}" destId="{DFA63AE6-6A92-164A-B8F7-58150D0A6218}" srcOrd="8" destOrd="0" presId="urn:microsoft.com/office/officeart/2005/8/layout/radial6"/>
    <dgm:cxn modelId="{9D5FA6D5-D943-4241-8742-EB90C156AA74}" type="presParOf" srcId="{969A2A03-89E5-1342-9636-C0792C7D73EE}" destId="{7E5F186D-0C9F-A444-AA5A-327DE14DC190}" srcOrd="9" destOrd="0" presId="urn:microsoft.com/office/officeart/2005/8/layout/radial6"/>
    <dgm:cxn modelId="{74AFB736-6BB5-EB40-BFA8-FA020CC29BAC}" type="presParOf" srcId="{969A2A03-89E5-1342-9636-C0792C7D73EE}" destId="{AE9F28F4-4DFA-AE47-AC1B-8F9E91A31A0D}" srcOrd="10" destOrd="0" presId="urn:microsoft.com/office/officeart/2005/8/layout/radial6"/>
    <dgm:cxn modelId="{48BD2190-FD5E-C148-8C2E-4460D5AD6339}" type="presParOf" srcId="{969A2A03-89E5-1342-9636-C0792C7D73EE}" destId="{46C80F87-E331-914E-94B3-2794C548A24F}" srcOrd="11" destOrd="0" presId="urn:microsoft.com/office/officeart/2005/8/layout/radial6"/>
    <dgm:cxn modelId="{93C102B1-8FAB-6543-9794-331195B523D4}" type="presParOf" srcId="{969A2A03-89E5-1342-9636-C0792C7D73EE}" destId="{985106D3-612E-1448-B56B-FAF7D9D0BBED}" srcOrd="12" destOrd="0" presId="urn:microsoft.com/office/officeart/2005/8/layout/radial6"/>
    <dgm:cxn modelId="{DE7533E9-F3DA-0944-A900-BF177CF5BDCD}" type="presParOf" srcId="{969A2A03-89E5-1342-9636-C0792C7D73EE}" destId="{DF2BB38D-9462-4049-A6C5-9F91516F59B4}" srcOrd="13" destOrd="0" presId="urn:microsoft.com/office/officeart/2005/8/layout/radial6"/>
    <dgm:cxn modelId="{CC12093F-B9C6-3943-BB8E-B89740610697}" type="presParOf" srcId="{969A2A03-89E5-1342-9636-C0792C7D73EE}" destId="{A3C9B90C-8F77-9147-A9D4-AAC81998ACED}" srcOrd="14" destOrd="0" presId="urn:microsoft.com/office/officeart/2005/8/layout/radial6"/>
    <dgm:cxn modelId="{67586AC8-E1CB-E24E-B494-7407CFF6AA22}" type="presParOf" srcId="{969A2A03-89E5-1342-9636-C0792C7D73EE}" destId="{D50D8EBA-E8C4-0349-8B01-A9461955A854}" srcOrd="15" destOrd="0" presId="urn:microsoft.com/office/officeart/2005/8/layout/radial6"/>
    <dgm:cxn modelId="{D20669CD-15C7-1240-9021-168E435B1FDF}" type="presParOf" srcId="{969A2A03-89E5-1342-9636-C0792C7D73EE}" destId="{5FF785ED-AD33-AD43-A85C-260612067ABE}" srcOrd="16" destOrd="0" presId="urn:microsoft.com/office/officeart/2005/8/layout/radial6"/>
    <dgm:cxn modelId="{BE0E1228-4165-294B-954B-9E2DC3BE3753}" type="presParOf" srcId="{969A2A03-89E5-1342-9636-C0792C7D73EE}" destId="{B81AA49F-6984-A446-9519-4F3F1F0ED3CF}" srcOrd="17" destOrd="0" presId="urn:microsoft.com/office/officeart/2005/8/layout/radial6"/>
    <dgm:cxn modelId="{15D16333-3DEE-F142-881B-B4C36DD0B1F2}" type="presParOf" srcId="{969A2A03-89E5-1342-9636-C0792C7D73EE}" destId="{0A156D13-BD8D-864B-9470-87DF4A5AC126}" srcOrd="18" destOrd="0" presId="urn:microsoft.com/office/officeart/2005/8/layout/radial6"/>
    <dgm:cxn modelId="{1B2D92F6-94F6-6B4D-8A1F-D5CDC306B449}" type="presParOf" srcId="{969A2A03-89E5-1342-9636-C0792C7D73EE}" destId="{51E212D8-72B7-B847-A4FD-FCFB546F34B8}" srcOrd="19" destOrd="0" presId="urn:microsoft.com/office/officeart/2005/8/layout/radial6"/>
    <dgm:cxn modelId="{0E34A877-8233-6C45-8063-8F078F8541A9}" type="presParOf" srcId="{969A2A03-89E5-1342-9636-C0792C7D73EE}" destId="{22ABA4F3-B057-394D-A477-817485B46BEA}" srcOrd="20" destOrd="0" presId="urn:microsoft.com/office/officeart/2005/8/layout/radial6"/>
    <dgm:cxn modelId="{538D4640-A391-C044-A5FA-2DE7915FDC77}" type="presParOf" srcId="{969A2A03-89E5-1342-9636-C0792C7D73EE}" destId="{AC44D717-3E72-CA43-A52D-AB3E51274B9E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6B1EC44F-E2B2-D342-A208-14CC07B24274}">
      <dgm:prSet phldrT="[Texte]" custT="1"/>
      <dgm:spPr/>
      <dgm:t>
        <a:bodyPr/>
        <a:lstStyle/>
        <a:p>
          <a:pPr rtl="0"/>
          <a:r>
            <a:rPr lang="fr-FR" sz="1200" b="1" dirty="0">
              <a:solidFill>
                <a:srgbClr val="7030A0"/>
              </a:solidFill>
            </a:rPr>
            <a:t>Alliances pour l’innovation</a:t>
          </a:r>
        </a:p>
      </dgm:t>
    </dgm:pt>
    <dgm:pt modelId="{36BE4BB9-0935-2440-93DA-5578E8D9BE5D}" type="parTrans" cxnId="{76435DB5-5B2A-8143-BBEB-259B7BC194C9}">
      <dgm:prSet/>
      <dgm:spPr/>
      <dgm:t>
        <a:bodyPr/>
        <a:lstStyle/>
        <a:p>
          <a:endParaRPr lang="fr-FR"/>
        </a:p>
      </dgm:t>
    </dgm:pt>
    <dgm:pt modelId="{AB1CD911-3472-5146-BAB1-EADF16D4C1B1}" type="sibTrans" cxnId="{76435DB5-5B2A-8143-BBEB-259B7BC194C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solidFill>
                <a:schemeClr val="bg1"/>
              </a:solidFill>
            </a:rPr>
            <a:t>Jeunesse</a:t>
          </a:r>
          <a:r>
            <a:rPr lang="fr-FR" dirty="0">
              <a:solidFill>
                <a:schemeClr val="bg1"/>
              </a:solidFill>
            </a:rPr>
            <a:t> </a:t>
          </a:r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/>
      <dgm:t>
        <a:bodyPr/>
        <a:lstStyle/>
        <a:p>
          <a:r>
            <a:rPr lang="fr-MA" sz="1200" b="1" dirty="0">
              <a:solidFill>
                <a:schemeClr val="accent1">
                  <a:lumMod val="75000"/>
                </a:schemeClr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200" b="1" dirty="0">
              <a:solidFill>
                <a:schemeClr val="accent1">
                  <a:lumMod val="75000"/>
                </a:schemeClr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/>
      <dgm:t>
        <a:bodyPr/>
        <a:lstStyle/>
        <a:p>
          <a:pPr rtl="0"/>
          <a:r>
            <a:rPr lang="fr-FR" sz="1200" b="1" dirty="0">
              <a:solidFill>
                <a:schemeClr val="accent6">
                  <a:lumMod val="50000"/>
                </a:schemeClr>
              </a:solidFill>
            </a:rPr>
            <a:t>Echange virtuel Erasmus </a:t>
          </a:r>
          <a:endParaRPr lang="fr-FR" sz="1200" b="1" dirty="0">
            <a:solidFill>
              <a:srgbClr val="7030A0"/>
            </a:solidFill>
          </a:endParaRPr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A8D2D0EB-D422-1642-8B74-13687CABF45C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Renforcements des capacités </a:t>
          </a:r>
        </a:p>
      </dgm:t>
    </dgm:pt>
    <dgm:pt modelId="{5DD3BADA-88A6-8F41-BCD4-6DAEF02EA991}" type="parTrans" cxnId="{5ECCA785-5D92-9F44-A7DA-55CA0FE0C002}">
      <dgm:prSet/>
      <dgm:spPr/>
      <dgm:t>
        <a:bodyPr/>
        <a:lstStyle/>
        <a:p>
          <a:endParaRPr lang="fr-FR"/>
        </a:p>
      </dgm:t>
    </dgm:pt>
    <dgm:pt modelId="{59C34990-1FA3-1040-9B44-DAA593B360EA}" type="sibTrans" cxnId="{5ECCA785-5D92-9F44-A7DA-55CA0FE0C002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/>
      <dgm:t>
        <a:bodyPr/>
        <a:lstStyle/>
        <a:p>
          <a:pPr rtl="0"/>
          <a:r>
            <a:rPr lang="fr-FR" sz="1200" b="1" dirty="0">
              <a:solidFill>
                <a:srgbClr val="C00000"/>
              </a:solidFill>
            </a:rPr>
            <a:t>Renforcement 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F5B4B232-348A-D046-B341-22C64072B24E}">
      <dgm:prSet/>
      <dgm:spPr/>
      <dgm:t>
        <a:bodyPr/>
        <a:lstStyle/>
        <a:p>
          <a:pPr rtl="0"/>
          <a:r>
            <a:rPr lang="fr-FR" b="1" dirty="0">
              <a:solidFill>
                <a:schemeClr val="bg1"/>
              </a:solidFill>
            </a:rPr>
            <a:t>Formation professionnelle </a:t>
          </a:r>
        </a:p>
      </dgm:t>
    </dgm:pt>
    <dgm:pt modelId="{556EF63E-7658-B746-8DE0-9A5E81E945E2}" type="parTrans" cxnId="{8FDA223C-B9F5-CE42-B3CB-0AADC405C7A1}">
      <dgm:prSet/>
      <dgm:spPr/>
      <dgm:t>
        <a:bodyPr/>
        <a:lstStyle/>
        <a:p>
          <a:endParaRPr lang="fr-FR"/>
        </a:p>
      </dgm:t>
    </dgm:pt>
    <dgm:pt modelId="{53B4DFDA-86CD-6747-A698-FAB6B85DB5A8}" type="sibTrans" cxnId="{8FDA223C-B9F5-CE42-B3CB-0AADC405C7A1}">
      <dgm:prSet/>
      <dgm:spPr/>
      <dgm:t>
        <a:bodyPr/>
        <a:lstStyle/>
        <a:p>
          <a:endParaRPr lang="fr-FR"/>
        </a:p>
      </dgm:t>
    </dgm:pt>
    <dgm:pt modelId="{891953CC-68F3-914B-8EC0-370E839A8A86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fr-FR" sz="1200" b="1" dirty="0">
              <a:solidFill>
                <a:schemeClr val="bg1"/>
              </a:solidFill>
            </a:rPr>
            <a:t>Renforcement des capacités </a:t>
          </a:r>
        </a:p>
      </dgm:t>
    </dgm:pt>
    <dgm:pt modelId="{8E382A23-AF78-F64A-8E13-983A7A7DA344}" type="parTrans" cxnId="{CD703DF2-EA85-FA4E-ABD0-8AF6D292F847}">
      <dgm:prSet/>
      <dgm:spPr/>
      <dgm:t>
        <a:bodyPr/>
        <a:lstStyle/>
        <a:p>
          <a:endParaRPr lang="fr-FR"/>
        </a:p>
      </dgm:t>
    </dgm:pt>
    <dgm:pt modelId="{4F8AFCAC-2C5F-384A-BD3C-7304DDBF267C}" type="sibTrans" cxnId="{CD703DF2-EA85-FA4E-ABD0-8AF6D292F847}">
      <dgm:prSet/>
      <dgm:spPr/>
      <dgm:t>
        <a:bodyPr/>
        <a:lstStyle/>
        <a:p>
          <a:endParaRPr lang="fr-FR"/>
        </a:p>
      </dgm:t>
    </dgm:pt>
    <dgm:pt modelId="{7BD5EDA3-2C8B-D847-8AF1-22085F21F9CE}">
      <dgm:prSet custT="1"/>
      <dgm:spPr/>
      <dgm:t>
        <a:bodyPr/>
        <a:lstStyle/>
        <a:p>
          <a:pPr rtl="0"/>
          <a:r>
            <a:rPr lang="fr-FR" sz="1200" b="1" dirty="0"/>
            <a:t>Centre d’excellence Professionnelle (COVE)</a:t>
          </a:r>
        </a:p>
      </dgm:t>
    </dgm:pt>
    <dgm:pt modelId="{552A1844-FF59-B441-9707-8BA1A9CBD2BA}" type="parTrans" cxnId="{4C877808-D056-394A-B881-7D32433A5FC8}">
      <dgm:prSet/>
      <dgm:spPr/>
      <dgm:t>
        <a:bodyPr/>
        <a:lstStyle/>
        <a:p>
          <a:endParaRPr lang="fr-FR"/>
        </a:p>
      </dgm:t>
    </dgm:pt>
    <dgm:pt modelId="{A9AC5729-5EB3-AD40-8E57-CA3C6280356D}" type="sibTrans" cxnId="{4C877808-D056-394A-B881-7D32433A5FC8}">
      <dgm:prSet/>
      <dgm:spPr/>
      <dgm:t>
        <a:bodyPr/>
        <a:lstStyle/>
        <a:p>
          <a:endParaRPr lang="fr-FR"/>
        </a:p>
      </dgm:t>
    </dgm:pt>
    <dgm:pt modelId="{176B4DF8-8E8C-8F4D-B55D-1260476227A5}">
      <dgm:prSet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+ Activités </a:t>
          </a:r>
        </a:p>
        <a:p>
          <a:r>
            <a:rPr lang="fr-FR" b="1" dirty="0">
              <a:solidFill>
                <a:schemeClr val="tx1"/>
              </a:solidFill>
            </a:rPr>
            <a:t>Jean Monnet </a:t>
          </a:r>
        </a:p>
      </dgm:t>
    </dgm:pt>
    <dgm:pt modelId="{1DE37644-0863-F84C-8FC2-41522E9471BF}" type="parTrans" cxnId="{3F7B360A-75F7-D648-90F9-8E1D5A6B2DF0}">
      <dgm:prSet/>
      <dgm:spPr/>
      <dgm:t>
        <a:bodyPr/>
        <a:lstStyle/>
        <a:p>
          <a:endParaRPr lang="fr-FR"/>
        </a:p>
      </dgm:t>
    </dgm:pt>
    <dgm:pt modelId="{F029676F-17BA-BB4D-B112-493572EBF047}" type="sibTrans" cxnId="{3F7B360A-75F7-D648-90F9-8E1D5A6B2DF0}">
      <dgm:prSet/>
      <dgm:spPr/>
      <dgm:t>
        <a:bodyPr/>
        <a:lstStyle/>
        <a:p>
          <a:endParaRPr lang="fr-FR"/>
        </a:p>
      </dgm:t>
    </dgm:pt>
    <dgm:pt modelId="{6A323231-B97E-CA48-B1CC-42D6C3BFB13A}">
      <dgm:prSet custT="1"/>
      <dgm:spPr/>
      <dgm:t>
        <a:bodyPr/>
        <a:lstStyle/>
        <a:p>
          <a:r>
            <a:rPr lang="fr-FR" sz="1200" b="1" dirty="0">
              <a:solidFill>
                <a:schemeClr val="accent1">
                  <a:lumMod val="50000"/>
                </a:schemeClr>
              </a:solidFill>
            </a:rPr>
            <a:t>Enseignement supérieur </a:t>
          </a:r>
        </a:p>
      </dgm:t>
    </dgm:pt>
    <dgm:pt modelId="{BCF8CA7A-635B-B842-8FB8-086487613A28}" type="parTrans" cxnId="{40CC9CBE-2C02-0342-8573-9E6BB3D6D662}">
      <dgm:prSet/>
      <dgm:spPr/>
      <dgm:t>
        <a:bodyPr/>
        <a:lstStyle/>
        <a:p>
          <a:endParaRPr lang="fr-FR"/>
        </a:p>
      </dgm:t>
    </dgm:pt>
    <dgm:pt modelId="{7B2FBAF9-D528-6747-9C60-457C6CF7A7A2}" type="sibTrans" cxnId="{40CC9CBE-2C02-0342-8573-9E6BB3D6D662}">
      <dgm:prSet/>
      <dgm:spPr/>
      <dgm:t>
        <a:bodyPr/>
        <a:lstStyle/>
        <a:p>
          <a:endParaRPr lang="fr-FR"/>
        </a:p>
      </dgm:t>
    </dgm:pt>
    <dgm:pt modelId="{96F00B4F-5A27-B348-BBD6-A806703CE04A}">
      <dgm:prSet custT="1"/>
      <dgm:spPr/>
      <dgm:t>
        <a:bodyPr/>
        <a:lstStyle/>
        <a:p>
          <a:r>
            <a:rPr lang="fr-FR" sz="1200" b="1" dirty="0">
              <a:solidFill>
                <a:schemeClr val="accent1">
                  <a:lumMod val="50000"/>
                </a:schemeClr>
              </a:solidFill>
            </a:rPr>
            <a:t>Débat politique </a:t>
          </a:r>
        </a:p>
        <a:p>
          <a:r>
            <a:rPr lang="fr-FR" sz="1200" b="1" dirty="0">
              <a:solidFill>
                <a:schemeClr val="accent1">
                  <a:lumMod val="50000"/>
                </a:schemeClr>
              </a:solidFill>
            </a:rPr>
            <a:t>Jean Monnet</a:t>
          </a:r>
        </a:p>
        <a:p>
          <a:r>
            <a:rPr lang="fr-FR" sz="1200" b="1" dirty="0">
              <a:solidFill>
                <a:schemeClr val="accent1">
                  <a:lumMod val="50000"/>
                </a:schemeClr>
              </a:solidFill>
            </a:rPr>
            <a:t>(Réseau)  </a:t>
          </a:r>
        </a:p>
      </dgm:t>
    </dgm:pt>
    <dgm:pt modelId="{A6989C67-9F84-1141-9E8D-9547C2609910}" type="parTrans" cxnId="{5B03B8EF-DD71-6A4C-8C8A-41FDB13BE6D5}">
      <dgm:prSet/>
      <dgm:spPr/>
      <dgm:t>
        <a:bodyPr/>
        <a:lstStyle/>
        <a:p>
          <a:endParaRPr lang="fr-FR"/>
        </a:p>
      </dgm:t>
    </dgm:pt>
    <dgm:pt modelId="{5687BE58-8F49-2A4A-9114-F92141BFAF65}" type="sibTrans" cxnId="{5B03B8EF-DD71-6A4C-8C8A-41FDB13BE6D5}">
      <dgm:prSet/>
      <dgm:spPr/>
      <dgm:t>
        <a:bodyPr/>
        <a:lstStyle/>
        <a:p>
          <a:endParaRPr lang="fr-FR"/>
        </a:p>
      </dgm:t>
    </dgm:pt>
    <dgm:pt modelId="{4B6072ED-E9EF-534B-91A4-9476B0F6A6A2}">
      <dgm:prSet phldrT="[Texte]" custT="1"/>
      <dgm:spPr/>
      <dgm:t>
        <a:bodyPr/>
        <a:lstStyle/>
        <a:p>
          <a:pPr rtl="0"/>
          <a:r>
            <a:rPr lang="fr-FR" sz="1200" b="1" dirty="0">
              <a:solidFill>
                <a:srgbClr val="7030A0"/>
              </a:solidFill>
            </a:rPr>
            <a:t>Alliances pour l’innovation</a:t>
          </a:r>
          <a:endParaRPr lang="fr-FR" sz="1200" dirty="0"/>
        </a:p>
      </dgm:t>
    </dgm:pt>
    <dgm:pt modelId="{6BC3E6E2-FC55-7648-B582-CBDD8A9CDB56}" type="parTrans" cxnId="{AA60805E-9B02-0744-8A77-863E727C3C80}">
      <dgm:prSet/>
      <dgm:spPr/>
      <dgm:t>
        <a:bodyPr/>
        <a:lstStyle/>
        <a:p>
          <a:endParaRPr lang="fr-FR"/>
        </a:p>
      </dgm:t>
    </dgm:pt>
    <dgm:pt modelId="{6D6F9A79-E9F3-4B41-97B8-260C33DD359F}" type="sibTrans" cxnId="{AA60805E-9B02-0744-8A77-863E727C3C80}">
      <dgm:prSet/>
      <dgm:spPr/>
      <dgm:t>
        <a:bodyPr/>
        <a:lstStyle/>
        <a:p>
          <a:endParaRPr lang="fr-FR"/>
        </a:p>
      </dgm:t>
    </dgm:pt>
    <dgm:pt modelId="{1C959D9B-9F9C-1D4B-8D2A-741BBD0C6A26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441B6FC8-68F6-F240-9F1E-9A1D68BB8421}" type="parTrans" cxnId="{EE216488-AA52-FC4E-8E8C-F8B6A83A2B8E}">
      <dgm:prSet/>
      <dgm:spPr/>
      <dgm:t>
        <a:bodyPr/>
        <a:lstStyle/>
        <a:p>
          <a:endParaRPr lang="fr-FR"/>
        </a:p>
      </dgm:t>
    </dgm:pt>
    <dgm:pt modelId="{BD54789D-7B4B-B446-87C3-48BDAB4074EC}" type="sibTrans" cxnId="{EE216488-AA52-FC4E-8E8C-F8B6A83A2B8E}">
      <dgm:prSet/>
      <dgm:spPr/>
      <dgm:t>
        <a:bodyPr/>
        <a:lstStyle/>
        <a:p>
          <a:endParaRPr lang="fr-FR"/>
        </a:p>
      </dgm:t>
    </dgm:pt>
    <dgm:pt modelId="{6A870950-5137-4942-A8B7-38ACF6819831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fr-FR" sz="1200" b="1" dirty="0">
              <a:solidFill>
                <a:schemeClr val="bg1"/>
              </a:solidFill>
            </a:rPr>
            <a:t> Erasmus </a:t>
          </a:r>
          <a:r>
            <a:rPr lang="fr-FR" sz="1200" b="1" dirty="0" err="1">
              <a:solidFill>
                <a:schemeClr val="bg1"/>
              </a:solidFill>
            </a:rPr>
            <a:t>Mundus</a:t>
          </a:r>
          <a:r>
            <a:rPr lang="fr-FR" sz="1200" b="1" dirty="0">
              <a:solidFill>
                <a:schemeClr val="bg1"/>
              </a:solidFill>
            </a:rPr>
            <a:t> </a:t>
          </a:r>
        </a:p>
      </dgm:t>
    </dgm:pt>
    <dgm:pt modelId="{5594B7DC-4BA1-E54F-BC70-79192A8CA3D0}" type="sibTrans" cxnId="{B0F3C67B-B8BA-9F4B-AE29-4DFC35899DD5}">
      <dgm:prSet/>
      <dgm:spPr/>
      <dgm:t>
        <a:bodyPr/>
        <a:lstStyle/>
        <a:p>
          <a:endParaRPr lang="fr-FR"/>
        </a:p>
      </dgm:t>
    </dgm:pt>
    <dgm:pt modelId="{971C47EF-A52A-A74E-B69D-2E1D130036B0}" type="parTrans" cxnId="{B0F3C67B-B8BA-9F4B-AE29-4DFC35899DD5}">
      <dgm:prSet/>
      <dgm:spPr/>
      <dgm:t>
        <a:bodyPr/>
        <a:lstStyle/>
        <a:p>
          <a:endParaRPr lang="fr-FR"/>
        </a:p>
      </dgm:t>
    </dgm:pt>
    <dgm:pt modelId="{30235B34-CAAA-5C48-9EC5-40BDCE48F8F3}">
      <dgm:prSet phldrT="[Texte]" custT="1"/>
      <dgm:spPr>
        <a:solidFill>
          <a:srgbClr val="FF0000">
            <a:alpha val="90000"/>
          </a:srgb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Mobilité des individus  </a:t>
          </a:r>
        </a:p>
      </dgm:t>
    </dgm:pt>
    <dgm:pt modelId="{53A59F9F-4D46-3744-86BC-8A2192DDC5F6}" type="sibTrans" cxnId="{820B0BBE-D97D-DE4A-84BD-B1AB8594668E}">
      <dgm:prSet/>
      <dgm:spPr/>
      <dgm:t>
        <a:bodyPr/>
        <a:lstStyle/>
        <a:p>
          <a:endParaRPr lang="fr-FR"/>
        </a:p>
      </dgm:t>
    </dgm:pt>
    <dgm:pt modelId="{5B599E42-64A0-E441-81C0-35179B7C4405}" type="parTrans" cxnId="{820B0BBE-D97D-DE4A-84BD-B1AB8594668E}">
      <dgm:prSet/>
      <dgm:spPr/>
      <dgm:t>
        <a:bodyPr/>
        <a:lstStyle/>
        <a:p>
          <a:endParaRPr lang="fr-FR"/>
        </a:p>
      </dgm:t>
    </dgm:pt>
    <dgm:pt modelId="{A9553F2A-63C8-594D-A4A9-5D0FE171F6D2}">
      <dgm:prSet phldrT="[Texte]"/>
      <dgm:spPr/>
      <dgm:t>
        <a:bodyPr/>
        <a:lstStyle/>
        <a:p>
          <a:pPr rtl="0"/>
          <a:r>
            <a:rPr lang="fr-FR" b="1" dirty="0">
              <a:solidFill>
                <a:schemeClr val="bg1"/>
              </a:solidFill>
            </a:rPr>
            <a:t>Enseignement supérieur </a:t>
          </a:r>
        </a:p>
      </dgm:t>
    </dgm:pt>
    <dgm:pt modelId="{F32CC120-AF00-D640-A2F1-E200C289CCAF}" type="sibTrans" cxnId="{C096A8BE-F20C-404E-AB13-9BC78DAA4CB3}">
      <dgm:prSet/>
      <dgm:spPr/>
      <dgm:t>
        <a:bodyPr/>
        <a:lstStyle/>
        <a:p>
          <a:endParaRPr lang="fr-FR"/>
        </a:p>
      </dgm:t>
    </dgm:pt>
    <dgm:pt modelId="{277D3EC3-9D74-0848-BB96-01C052E580EB}" type="parTrans" cxnId="{C096A8BE-F20C-404E-AB13-9BC78DAA4CB3}">
      <dgm:prSet/>
      <dgm:spPr/>
      <dgm:t>
        <a:bodyPr/>
        <a:lstStyle/>
        <a:p>
          <a:endParaRPr lang="fr-FR"/>
        </a:p>
      </dgm:t>
    </dgm:pt>
    <dgm:pt modelId="{EA9C0F0D-468B-FB44-A255-3806158E60F0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fr-FR" sz="1200" b="1" dirty="0">
              <a:solidFill>
                <a:schemeClr val="bg1"/>
              </a:solidFill>
            </a:rPr>
            <a:t>Mobilité des individus </a:t>
          </a:r>
        </a:p>
      </dgm:t>
    </dgm:pt>
    <dgm:pt modelId="{C569B05A-F2B5-6A48-855E-7EEE79D7809D}" type="parTrans" cxnId="{333F822A-E89C-CB48-9ACE-B0A03FEA3F66}">
      <dgm:prSet/>
      <dgm:spPr/>
      <dgm:t>
        <a:bodyPr/>
        <a:lstStyle/>
        <a:p>
          <a:endParaRPr lang="fr-FR"/>
        </a:p>
      </dgm:t>
    </dgm:pt>
    <dgm:pt modelId="{F9D9B4CD-6B45-BE46-9C16-E6488EE60977}" type="sibTrans" cxnId="{333F822A-E89C-CB48-9ACE-B0A03FEA3F66}">
      <dgm:prSet/>
      <dgm:spPr/>
      <dgm:t>
        <a:bodyPr/>
        <a:lstStyle/>
        <a:p>
          <a:endParaRPr lang="fr-FR"/>
        </a:p>
      </dgm:t>
    </dgm:pt>
    <dgm:pt modelId="{F49E46E1-AB30-FB49-A029-0D04212B169E}">
      <dgm:prSet/>
      <dgm:spPr/>
      <dgm:t>
        <a:bodyPr/>
        <a:lstStyle/>
        <a:p>
          <a:r>
            <a:rPr lang="fr-FR" dirty="0"/>
            <a:t>Volontariat européen</a:t>
          </a:r>
        </a:p>
      </dgm:t>
    </dgm:pt>
    <dgm:pt modelId="{FBE6D2B8-745B-EB4E-A8E9-EA9418B210D1}" type="parTrans" cxnId="{FE682B54-E573-BF44-BDCE-352DBDBC77CF}">
      <dgm:prSet/>
      <dgm:spPr/>
      <dgm:t>
        <a:bodyPr/>
        <a:lstStyle/>
        <a:p>
          <a:endParaRPr lang="fr-FR"/>
        </a:p>
      </dgm:t>
    </dgm:pt>
    <dgm:pt modelId="{A66E0BBD-F3B9-1546-8DEF-C07F6B0BB69E}" type="sibTrans" cxnId="{FE682B54-E573-BF44-BDCE-352DBDBC77C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3F30C7F-36A3-1140-BA23-96CD0159EBAA}" type="pres">
      <dgm:prSet presAssocID="{A9553F2A-63C8-594D-A4A9-5D0FE171F6D2}" presName="root" presStyleCnt="0"/>
      <dgm:spPr/>
    </dgm:pt>
    <dgm:pt modelId="{2E5D399B-DDA4-0D4E-BCCD-8C7A7656C409}" type="pres">
      <dgm:prSet presAssocID="{A9553F2A-63C8-594D-A4A9-5D0FE171F6D2}" presName="rootComposite" presStyleCnt="0"/>
      <dgm:spPr/>
    </dgm:pt>
    <dgm:pt modelId="{83EE4F7F-81FA-5C46-90E3-300C5868A10F}" type="pres">
      <dgm:prSet presAssocID="{A9553F2A-63C8-594D-A4A9-5D0FE171F6D2}" presName="rootText" presStyleLbl="node1" presStyleIdx="0" presStyleCnt="4"/>
      <dgm:spPr/>
    </dgm:pt>
    <dgm:pt modelId="{6CC6A8DC-738D-D741-AA84-ACA80B243AED}" type="pres">
      <dgm:prSet presAssocID="{A9553F2A-63C8-594D-A4A9-5D0FE171F6D2}" presName="rootConnector" presStyleLbl="node1" presStyleIdx="0" presStyleCnt="4"/>
      <dgm:spPr/>
    </dgm:pt>
    <dgm:pt modelId="{5E1D24A7-BC5F-F144-858A-E01EAF74C586}" type="pres">
      <dgm:prSet presAssocID="{A9553F2A-63C8-594D-A4A9-5D0FE171F6D2}" presName="childShape" presStyleCnt="0"/>
      <dgm:spPr/>
    </dgm:pt>
    <dgm:pt modelId="{4AEF4123-8CDC-0D45-BBAB-5D6FDBCCEF3F}" type="pres">
      <dgm:prSet presAssocID="{5B599E42-64A0-E441-81C0-35179B7C4405}" presName="Name13" presStyleLbl="parChTrans1D2" presStyleIdx="0" presStyleCnt="15"/>
      <dgm:spPr/>
    </dgm:pt>
    <dgm:pt modelId="{8755C4E2-FAFC-9A42-AE1B-6C698221939C}" type="pres">
      <dgm:prSet presAssocID="{30235B34-CAAA-5C48-9EC5-40BDCE48F8F3}" presName="childText" presStyleLbl="bgAcc1" presStyleIdx="0" presStyleCnt="15">
        <dgm:presLayoutVars>
          <dgm:bulletEnabled val="1"/>
        </dgm:presLayoutVars>
      </dgm:prSet>
      <dgm:spPr/>
    </dgm:pt>
    <dgm:pt modelId="{67D8D30B-5661-1049-B5BD-D38F15F6A263}" type="pres">
      <dgm:prSet presAssocID="{971C47EF-A52A-A74E-B69D-2E1D130036B0}" presName="Name13" presStyleLbl="parChTrans1D2" presStyleIdx="1" presStyleCnt="15"/>
      <dgm:spPr/>
    </dgm:pt>
    <dgm:pt modelId="{E9CF0737-8902-3643-8131-F6E6F4C9900B}" type="pres">
      <dgm:prSet presAssocID="{6A870950-5137-4942-A8B7-38ACF6819831}" presName="childText" presStyleLbl="bgAcc1" presStyleIdx="1" presStyleCnt="15">
        <dgm:presLayoutVars>
          <dgm:bulletEnabled val="1"/>
        </dgm:presLayoutVars>
      </dgm:prSet>
      <dgm:spPr/>
    </dgm:pt>
    <dgm:pt modelId="{671261E3-35D5-A74B-BB79-E934DCE58108}" type="pres">
      <dgm:prSet presAssocID="{5DD3BADA-88A6-8F41-BCD4-6DAEF02EA991}" presName="Name13" presStyleLbl="parChTrans1D2" presStyleIdx="2" presStyleCnt="15"/>
      <dgm:spPr/>
    </dgm:pt>
    <dgm:pt modelId="{4B3A26EF-C2A5-F145-9400-E03DDB97C76A}" type="pres">
      <dgm:prSet presAssocID="{A8D2D0EB-D422-1642-8B74-13687CABF45C}" presName="childText" presStyleLbl="bgAcc1" presStyleIdx="2" presStyleCnt="15">
        <dgm:presLayoutVars>
          <dgm:bulletEnabled val="1"/>
        </dgm:presLayoutVars>
      </dgm:prSet>
      <dgm:spPr/>
    </dgm:pt>
    <dgm:pt modelId="{E6BA1C0A-4BB9-D941-837D-8198431B7204}" type="pres">
      <dgm:prSet presAssocID="{441B6FC8-68F6-F240-9F1E-9A1D68BB8421}" presName="Name13" presStyleLbl="parChTrans1D2" presStyleIdx="3" presStyleCnt="15"/>
      <dgm:spPr/>
    </dgm:pt>
    <dgm:pt modelId="{AAE5D4BE-8977-0742-853F-6012E5D405DE}" type="pres">
      <dgm:prSet presAssocID="{1C959D9B-9F9C-1D4B-8D2A-741BBD0C6A26}" presName="childText" presStyleLbl="bgAcc1" presStyleIdx="3" presStyleCnt="15">
        <dgm:presLayoutVars>
          <dgm:bulletEnabled val="1"/>
        </dgm:presLayoutVars>
      </dgm:prSet>
      <dgm:spPr/>
    </dgm:pt>
    <dgm:pt modelId="{F078F78D-DD5E-3E42-956B-8B2242914E28}" type="pres">
      <dgm:prSet presAssocID="{36BE4BB9-0935-2440-93DA-5578E8D9BE5D}" presName="Name13" presStyleLbl="parChTrans1D2" presStyleIdx="4" presStyleCnt="15"/>
      <dgm:spPr/>
    </dgm:pt>
    <dgm:pt modelId="{7CEAE474-45A4-F048-BB89-BC8CC4293624}" type="pres">
      <dgm:prSet presAssocID="{6B1EC44F-E2B2-D342-A208-14CC07B24274}" presName="childText" presStyleLbl="bgAcc1" presStyleIdx="4" presStyleCnt="15">
        <dgm:presLayoutVars>
          <dgm:bulletEnabled val="1"/>
        </dgm:presLayoutVars>
      </dgm:prSet>
      <dgm:spPr/>
    </dgm:pt>
    <dgm:pt modelId="{34FD78ED-DB5E-904D-83B4-4C4B8F22DCD9}" type="pres">
      <dgm:prSet presAssocID="{F5B4B232-348A-D046-B341-22C64072B24E}" presName="root" presStyleCnt="0"/>
      <dgm:spPr/>
    </dgm:pt>
    <dgm:pt modelId="{26914395-2438-0C4D-9636-2EBADCEFB212}" type="pres">
      <dgm:prSet presAssocID="{F5B4B232-348A-D046-B341-22C64072B24E}" presName="rootComposite" presStyleCnt="0"/>
      <dgm:spPr/>
    </dgm:pt>
    <dgm:pt modelId="{FFE99350-37BB-3D41-9F82-FC4C6A9D2395}" type="pres">
      <dgm:prSet presAssocID="{F5B4B232-348A-D046-B341-22C64072B24E}" presName="rootText" presStyleLbl="node1" presStyleIdx="1" presStyleCnt="4"/>
      <dgm:spPr/>
    </dgm:pt>
    <dgm:pt modelId="{520BC492-01FD-5F47-AEEA-6A6B5AF66A13}" type="pres">
      <dgm:prSet presAssocID="{F5B4B232-348A-D046-B341-22C64072B24E}" presName="rootConnector" presStyleLbl="node1" presStyleIdx="1" presStyleCnt="4"/>
      <dgm:spPr/>
    </dgm:pt>
    <dgm:pt modelId="{8A367FD7-AB1F-1E49-AFB4-EBD92C225F0F}" type="pres">
      <dgm:prSet presAssocID="{F5B4B232-348A-D046-B341-22C64072B24E}" presName="childShape" presStyleCnt="0"/>
      <dgm:spPr/>
    </dgm:pt>
    <dgm:pt modelId="{62093EAE-EC65-7D49-BB5D-E8832CA61C43}" type="pres">
      <dgm:prSet presAssocID="{8E382A23-AF78-F64A-8E13-983A7A7DA344}" presName="Name13" presStyleLbl="parChTrans1D2" presStyleIdx="5" presStyleCnt="15"/>
      <dgm:spPr/>
    </dgm:pt>
    <dgm:pt modelId="{3468006C-40F5-F640-9057-02297D728C9A}" type="pres">
      <dgm:prSet presAssocID="{891953CC-68F3-914B-8EC0-370E839A8A86}" presName="childText" presStyleLbl="bgAcc1" presStyleIdx="5" presStyleCnt="15">
        <dgm:presLayoutVars>
          <dgm:bulletEnabled val="1"/>
        </dgm:presLayoutVars>
      </dgm:prSet>
      <dgm:spPr/>
    </dgm:pt>
    <dgm:pt modelId="{07405F25-6C90-D146-9AAB-33C0EE364C17}" type="pres">
      <dgm:prSet presAssocID="{C569B05A-F2B5-6A48-855E-7EEE79D7809D}" presName="Name13" presStyleLbl="parChTrans1D2" presStyleIdx="6" presStyleCnt="15"/>
      <dgm:spPr/>
    </dgm:pt>
    <dgm:pt modelId="{332A8B54-D559-7E48-9EA6-65FD471FFAF9}" type="pres">
      <dgm:prSet presAssocID="{EA9C0F0D-468B-FB44-A255-3806158E60F0}" presName="childText" presStyleLbl="bgAcc1" presStyleIdx="6" presStyleCnt="15">
        <dgm:presLayoutVars>
          <dgm:bulletEnabled val="1"/>
        </dgm:presLayoutVars>
      </dgm:prSet>
      <dgm:spPr/>
    </dgm:pt>
    <dgm:pt modelId="{1D33D2D7-AAD7-8349-96DB-35BE72DA2F23}" type="pres">
      <dgm:prSet presAssocID="{552A1844-FF59-B441-9707-8BA1A9CBD2BA}" presName="Name13" presStyleLbl="parChTrans1D2" presStyleIdx="7" presStyleCnt="15"/>
      <dgm:spPr/>
    </dgm:pt>
    <dgm:pt modelId="{B6D2B9F2-7B72-0F46-8617-2437981DE2CA}" type="pres">
      <dgm:prSet presAssocID="{7BD5EDA3-2C8B-D847-8AF1-22085F21F9CE}" presName="childText" presStyleLbl="bgAcc1" presStyleIdx="7" presStyleCnt="15">
        <dgm:presLayoutVars>
          <dgm:bulletEnabled val="1"/>
        </dgm:presLayoutVars>
      </dgm:prSet>
      <dgm:spPr/>
    </dgm:pt>
    <dgm:pt modelId="{BCA9A0E7-B009-1044-8E3F-7ECA34D00030}" type="pres">
      <dgm:prSet presAssocID="{6BC3E6E2-FC55-7648-B582-CBDD8A9CDB56}" presName="Name13" presStyleLbl="parChTrans1D2" presStyleIdx="8" presStyleCnt="15"/>
      <dgm:spPr/>
    </dgm:pt>
    <dgm:pt modelId="{4B81C3AA-BFF9-E748-BA73-BF45EF1A657D}" type="pres">
      <dgm:prSet presAssocID="{4B6072ED-E9EF-534B-91A4-9476B0F6A6A2}" presName="childText" presStyleLbl="bgAcc1" presStyleIdx="8" presStyleCnt="15">
        <dgm:presLayoutVars>
          <dgm:bulletEnabled val="1"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2" presStyleCnt="4"/>
      <dgm:spPr/>
    </dgm:pt>
    <dgm:pt modelId="{C0A2ED3E-4DED-A04A-A835-26585ED4A6B4}" type="pres">
      <dgm:prSet presAssocID="{8182290B-CD53-0944-9F92-5309644BA823}" presName="rootConnector" presStyleLbl="node1" presStyleIdx="2" presStyleCnt="4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9" presStyleCnt="15"/>
      <dgm:spPr/>
    </dgm:pt>
    <dgm:pt modelId="{7831868D-49C1-3247-BCA8-88C682023499}" type="pres">
      <dgm:prSet presAssocID="{790AA36D-83A4-4B4B-AC0C-C0F8679F83F8}" presName="childText" presStyleLbl="bgAcc1" presStyleIdx="9" presStyleCnt="15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0" presStyleCnt="15"/>
      <dgm:spPr/>
    </dgm:pt>
    <dgm:pt modelId="{B81C2B83-A424-D147-AB7F-FF6BC94466A5}" type="pres">
      <dgm:prSet presAssocID="{60C54DDF-520F-AF41-AE98-634467683407}" presName="childText" presStyleLbl="bgAcc1" presStyleIdx="10" presStyleCnt="15">
        <dgm:presLayoutVars>
          <dgm:bulletEnabled val="1"/>
        </dgm:presLayoutVars>
      </dgm:prSet>
      <dgm:spPr/>
    </dgm:pt>
    <dgm:pt modelId="{8E06B3E4-0884-6649-A11E-69963D59AB89}" type="pres">
      <dgm:prSet presAssocID="{FBE6D2B8-745B-EB4E-A8E9-EA9418B210D1}" presName="Name13" presStyleLbl="parChTrans1D2" presStyleIdx="11" presStyleCnt="15"/>
      <dgm:spPr/>
    </dgm:pt>
    <dgm:pt modelId="{DBBA1211-8128-114C-87C9-E739886CB613}" type="pres">
      <dgm:prSet presAssocID="{F49E46E1-AB30-FB49-A029-0D04212B169E}" presName="childText" presStyleLbl="bgAcc1" presStyleIdx="11" presStyleCnt="15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12" presStyleCnt="15"/>
      <dgm:spPr/>
    </dgm:pt>
    <dgm:pt modelId="{205DD08E-861D-9145-A310-64C7E13060A6}" type="pres">
      <dgm:prSet presAssocID="{7E649847-3F75-9748-B9F2-9FB51482BD7D}" presName="childText" presStyleLbl="bgAcc1" presStyleIdx="12" presStyleCnt="15">
        <dgm:presLayoutVars>
          <dgm:bulletEnabled val="1"/>
        </dgm:presLayoutVars>
      </dgm:prSet>
      <dgm:spPr/>
    </dgm:pt>
    <dgm:pt modelId="{1E8C5AC6-2783-3145-81EB-807EA1611CAD}" type="pres">
      <dgm:prSet presAssocID="{176B4DF8-8E8C-8F4D-B55D-1260476227A5}" presName="root" presStyleCnt="0"/>
      <dgm:spPr/>
    </dgm:pt>
    <dgm:pt modelId="{5E5D7083-CA06-3F4B-BDC0-086A52B601E5}" type="pres">
      <dgm:prSet presAssocID="{176B4DF8-8E8C-8F4D-B55D-1260476227A5}" presName="rootComposite" presStyleCnt="0"/>
      <dgm:spPr/>
    </dgm:pt>
    <dgm:pt modelId="{4987CF70-A05A-1C40-9EA5-71BAD790A635}" type="pres">
      <dgm:prSet presAssocID="{176B4DF8-8E8C-8F4D-B55D-1260476227A5}" presName="rootText" presStyleLbl="node1" presStyleIdx="3" presStyleCnt="4"/>
      <dgm:spPr/>
    </dgm:pt>
    <dgm:pt modelId="{53E99C61-8E88-D549-84D4-3A2A931C9CEA}" type="pres">
      <dgm:prSet presAssocID="{176B4DF8-8E8C-8F4D-B55D-1260476227A5}" presName="rootConnector" presStyleLbl="node1" presStyleIdx="3" presStyleCnt="4"/>
      <dgm:spPr/>
    </dgm:pt>
    <dgm:pt modelId="{F904F845-DA76-D743-811D-568057ACA4C1}" type="pres">
      <dgm:prSet presAssocID="{176B4DF8-8E8C-8F4D-B55D-1260476227A5}" presName="childShape" presStyleCnt="0"/>
      <dgm:spPr/>
    </dgm:pt>
    <dgm:pt modelId="{ADA41B33-91AD-E54E-B19F-34439FCFFB4D}" type="pres">
      <dgm:prSet presAssocID="{BCF8CA7A-635B-B842-8FB8-086487613A28}" presName="Name13" presStyleLbl="parChTrans1D2" presStyleIdx="13" presStyleCnt="15"/>
      <dgm:spPr/>
    </dgm:pt>
    <dgm:pt modelId="{005F77D1-03EB-9F4F-868C-4EE945CEA60A}" type="pres">
      <dgm:prSet presAssocID="{6A323231-B97E-CA48-B1CC-42D6C3BFB13A}" presName="childText" presStyleLbl="bgAcc1" presStyleIdx="13" presStyleCnt="15">
        <dgm:presLayoutVars>
          <dgm:bulletEnabled val="1"/>
        </dgm:presLayoutVars>
      </dgm:prSet>
      <dgm:spPr/>
    </dgm:pt>
    <dgm:pt modelId="{C94C4A26-AC7F-DE46-B033-3F6335E74420}" type="pres">
      <dgm:prSet presAssocID="{A6989C67-9F84-1141-9E8D-9547C2609910}" presName="Name13" presStyleLbl="parChTrans1D2" presStyleIdx="14" presStyleCnt="15"/>
      <dgm:spPr/>
    </dgm:pt>
    <dgm:pt modelId="{43437058-3945-0744-9F9F-5CAA6629425D}" type="pres">
      <dgm:prSet presAssocID="{96F00B4F-5A27-B348-BBD6-A806703CE04A}" presName="childText" presStyleLbl="bgAcc1" presStyleIdx="14" presStyleCnt="15">
        <dgm:presLayoutVars>
          <dgm:bulletEnabled val="1"/>
        </dgm:presLayoutVars>
      </dgm:prSet>
      <dgm:spPr/>
    </dgm:pt>
  </dgm:ptLst>
  <dgm:cxnLst>
    <dgm:cxn modelId="{4C877808-D056-394A-B881-7D32433A5FC8}" srcId="{F5B4B232-348A-D046-B341-22C64072B24E}" destId="{7BD5EDA3-2C8B-D847-8AF1-22085F21F9CE}" srcOrd="2" destOrd="0" parTransId="{552A1844-FF59-B441-9707-8BA1A9CBD2BA}" sibTransId="{A9AC5729-5EB3-AD40-8E57-CA3C6280356D}"/>
    <dgm:cxn modelId="{3F7B360A-75F7-D648-90F9-8E1D5A6B2DF0}" srcId="{D04BFDA0-10C6-9741-8779-E6A33AFBCC9C}" destId="{176B4DF8-8E8C-8F4D-B55D-1260476227A5}" srcOrd="3" destOrd="0" parTransId="{1DE37644-0863-F84C-8FC2-41522E9471BF}" sibTransId="{F029676F-17BA-BB4D-B112-493572EBF047}"/>
    <dgm:cxn modelId="{22183D0B-E45C-DB4E-83F5-3BC32B1878FA}" type="presOf" srcId="{5B599E42-64A0-E441-81C0-35179B7C4405}" destId="{4AEF4123-8CDC-0D45-BBAB-5D6FDBCCEF3F}" srcOrd="0" destOrd="0" presId="urn:microsoft.com/office/officeart/2005/8/layout/hierarchy3"/>
    <dgm:cxn modelId="{3281B60F-FD4E-6240-A240-223D686F9AE5}" type="presOf" srcId="{C569B05A-F2B5-6A48-855E-7EEE79D7809D}" destId="{07405F25-6C90-D146-9AAB-33C0EE364C17}" srcOrd="0" destOrd="0" presId="urn:microsoft.com/office/officeart/2005/8/layout/hierarchy3"/>
    <dgm:cxn modelId="{2CC9A910-9D90-CC45-B7EB-A93D5D254E5F}" type="presOf" srcId="{A9553F2A-63C8-594D-A4A9-5D0FE171F6D2}" destId="{83EE4F7F-81FA-5C46-90E3-300C5868A10F}" srcOrd="0" destOrd="0" presId="urn:microsoft.com/office/officeart/2005/8/layout/hierarchy3"/>
    <dgm:cxn modelId="{84882E11-E2E7-6C43-BA2A-BE384DA46940}" type="presOf" srcId="{30235B34-CAAA-5C48-9EC5-40BDCE48F8F3}" destId="{8755C4E2-FAFC-9A42-AE1B-6C698221939C}" srcOrd="0" destOrd="0" presId="urn:microsoft.com/office/officeart/2005/8/layout/hierarchy3"/>
    <dgm:cxn modelId="{BB8C5211-3291-9446-AC7B-07D1CC563460}" type="presOf" srcId="{F5B4B232-348A-D046-B341-22C64072B24E}" destId="{520BC492-01FD-5F47-AEEA-6A6B5AF66A13}" srcOrd="1" destOrd="0" presId="urn:microsoft.com/office/officeart/2005/8/layout/hierarchy3"/>
    <dgm:cxn modelId="{1D296B12-B88C-F248-8505-98FB9B91B3C3}" type="presOf" srcId="{A8D2D0EB-D422-1642-8B74-13687CABF45C}" destId="{4B3A26EF-C2A5-F145-9400-E03DDB97C76A}" srcOrd="0" destOrd="0" presId="urn:microsoft.com/office/officeart/2005/8/layout/hierarchy3"/>
    <dgm:cxn modelId="{AFE1AA15-E00E-AA44-9815-C8BB3355FF92}" type="presOf" srcId="{A6989C67-9F84-1141-9E8D-9547C2609910}" destId="{C94C4A26-AC7F-DE46-B033-3F6335E74420}" srcOrd="0" destOrd="0" presId="urn:microsoft.com/office/officeart/2005/8/layout/hierarchy3"/>
    <dgm:cxn modelId="{7CB8911E-965E-9346-A548-A375DFFFBF94}" type="presOf" srcId="{8E382A23-AF78-F64A-8E13-983A7A7DA344}" destId="{62093EAE-EC65-7D49-BB5D-E8832CA61C43}" srcOrd="0" destOrd="0" presId="urn:microsoft.com/office/officeart/2005/8/layout/hierarchy3"/>
    <dgm:cxn modelId="{DA38AA22-CD97-5B4D-B400-C71B7D446196}" type="presOf" srcId="{EA9C0F0D-468B-FB44-A255-3806158E60F0}" destId="{332A8B54-D559-7E48-9EA6-65FD471FFAF9}" srcOrd="0" destOrd="0" presId="urn:microsoft.com/office/officeart/2005/8/layout/hierarchy3"/>
    <dgm:cxn modelId="{D9537425-A243-4740-AF76-ECA1CB5B0587}" type="presOf" srcId="{6BC3E6E2-FC55-7648-B582-CBDD8A9CDB56}" destId="{BCA9A0E7-B009-1044-8E3F-7ECA34D00030}" srcOrd="0" destOrd="0" presId="urn:microsoft.com/office/officeart/2005/8/layout/hierarchy3"/>
    <dgm:cxn modelId="{94557427-823F-7B4C-994D-1EE03C2EDFFF}" type="presOf" srcId="{3255468E-5781-7D49-BBA6-26D92A566AE3}" destId="{39DA4798-446C-3649-86AB-3F67B5C456C4}" srcOrd="0" destOrd="0" presId="urn:microsoft.com/office/officeart/2005/8/layout/hierarchy3"/>
    <dgm:cxn modelId="{333F822A-E89C-CB48-9ACE-B0A03FEA3F66}" srcId="{F5B4B232-348A-D046-B341-22C64072B24E}" destId="{EA9C0F0D-468B-FB44-A255-3806158E60F0}" srcOrd="1" destOrd="0" parTransId="{C569B05A-F2B5-6A48-855E-7EEE79D7809D}" sibTransId="{F9D9B4CD-6B45-BE46-9C16-E6488EE60977}"/>
    <dgm:cxn modelId="{558A2833-005E-EE42-A2AF-AD522FC40D89}" type="presOf" srcId="{A9553F2A-63C8-594D-A4A9-5D0FE171F6D2}" destId="{6CC6A8DC-738D-D741-AA84-ACA80B243AED}" srcOrd="1" destOrd="0" presId="urn:microsoft.com/office/officeart/2005/8/layout/hierarchy3"/>
    <dgm:cxn modelId="{8FDA223C-B9F5-CE42-B3CB-0AADC405C7A1}" srcId="{D04BFDA0-10C6-9741-8779-E6A33AFBCC9C}" destId="{F5B4B232-348A-D046-B341-22C64072B24E}" srcOrd="1" destOrd="0" parTransId="{556EF63E-7658-B746-8DE0-9A5E81E945E2}" sibTransId="{53B4DFDA-86CD-6747-A698-FAB6B85DB5A8}"/>
    <dgm:cxn modelId="{E201A943-0CA9-8F4C-B3FD-346C0851E26C}" type="presOf" srcId="{6A323231-B97E-CA48-B1CC-42D6C3BFB13A}" destId="{005F77D1-03EB-9F4F-868C-4EE945CEA60A}" srcOrd="0" destOrd="0" presId="urn:microsoft.com/office/officeart/2005/8/layout/hierarchy3"/>
    <dgm:cxn modelId="{5168C24D-F326-3E4D-A96D-9D9B60B2B60C}" type="presOf" srcId="{971C47EF-A52A-A74E-B69D-2E1D130036B0}" destId="{67D8D30B-5661-1049-B5BD-D38F15F6A263}" srcOrd="0" destOrd="0" presId="urn:microsoft.com/office/officeart/2005/8/layout/hierarchy3"/>
    <dgm:cxn modelId="{FE682B54-E573-BF44-BDCE-352DBDBC77CF}" srcId="{8182290B-CD53-0944-9F92-5309644BA823}" destId="{F49E46E1-AB30-FB49-A029-0D04212B169E}" srcOrd="2" destOrd="0" parTransId="{FBE6D2B8-745B-EB4E-A8E9-EA9418B210D1}" sibTransId="{A66E0BBD-F3B9-1546-8DEF-C07F6B0BB69E}"/>
    <dgm:cxn modelId="{55E4D357-6AF7-054B-A2C1-2E4FB64765A6}" type="presOf" srcId="{7BD5EDA3-2C8B-D847-8AF1-22085F21F9CE}" destId="{B6D2B9F2-7B72-0F46-8617-2437981DE2CA}" srcOrd="0" destOrd="0" presId="urn:microsoft.com/office/officeart/2005/8/layout/hierarchy3"/>
    <dgm:cxn modelId="{E878F75C-016A-484C-818D-482F9FA7717B}" type="presOf" srcId="{F5B4B232-348A-D046-B341-22C64072B24E}" destId="{FFE99350-37BB-3D41-9F82-FC4C6A9D2395}" srcOrd="0" destOrd="0" presId="urn:microsoft.com/office/officeart/2005/8/layout/hierarchy3"/>
    <dgm:cxn modelId="{AA60805E-9B02-0744-8A77-863E727C3C80}" srcId="{F5B4B232-348A-D046-B341-22C64072B24E}" destId="{4B6072ED-E9EF-534B-91A4-9476B0F6A6A2}" srcOrd="3" destOrd="0" parTransId="{6BC3E6E2-FC55-7648-B582-CBDD8A9CDB56}" sibTransId="{6D6F9A79-E9F3-4B41-97B8-260C33DD359F}"/>
    <dgm:cxn modelId="{7A98FE6A-2CD0-F74E-A219-3DF3A2AA4226}" type="presOf" srcId="{FBE6D2B8-745B-EB4E-A8E9-EA9418B210D1}" destId="{8E06B3E4-0884-6649-A11E-69963D59AB89}" srcOrd="0" destOrd="0" presId="urn:microsoft.com/office/officeart/2005/8/layout/hierarchy3"/>
    <dgm:cxn modelId="{1A3E056B-D749-684A-9061-42746C63CAA8}" type="presOf" srcId="{790AA36D-83A4-4B4B-AC0C-C0F8679F83F8}" destId="{7831868D-49C1-3247-BCA8-88C682023499}" srcOrd="0" destOrd="0" presId="urn:microsoft.com/office/officeart/2005/8/layout/hierarchy3"/>
    <dgm:cxn modelId="{1EC76F6B-CDF0-7B49-A21F-16D04E413069}" srcId="{8182290B-CD53-0944-9F92-5309644BA823}" destId="{7E649847-3F75-9748-B9F2-9FB51482BD7D}" srcOrd="3" destOrd="0" parTransId="{320C3C79-A312-8F4E-98B9-31A78B61A0A4}" sibTransId="{0FD7E899-BA2D-6449-B633-D7995E9FA32D}"/>
    <dgm:cxn modelId="{36D21471-9927-0C4B-8E70-C57398F0DCFB}" type="presOf" srcId="{320C3C79-A312-8F4E-98B9-31A78B61A0A4}" destId="{796EDEC5-107D-8B4D-A057-B911507E7362}" srcOrd="0" destOrd="0" presId="urn:microsoft.com/office/officeart/2005/8/layout/hierarchy3"/>
    <dgm:cxn modelId="{76807279-7BD6-B543-BCE0-D90F7F54A3E6}" type="presOf" srcId="{7E649847-3F75-9748-B9F2-9FB51482BD7D}" destId="{205DD08E-861D-9145-A310-64C7E13060A6}" srcOrd="0" destOrd="0" presId="urn:microsoft.com/office/officeart/2005/8/layout/hierarchy3"/>
    <dgm:cxn modelId="{B0F3C67B-B8BA-9F4B-AE29-4DFC35899DD5}" srcId="{A9553F2A-63C8-594D-A4A9-5D0FE171F6D2}" destId="{6A870950-5137-4942-A8B7-38ACF6819831}" srcOrd="1" destOrd="0" parTransId="{971C47EF-A52A-A74E-B69D-2E1D130036B0}" sibTransId="{5594B7DC-4BA1-E54F-BC70-79192A8CA3D0}"/>
    <dgm:cxn modelId="{5ECCA785-5D92-9F44-A7DA-55CA0FE0C002}" srcId="{A9553F2A-63C8-594D-A4A9-5D0FE171F6D2}" destId="{A8D2D0EB-D422-1642-8B74-13687CABF45C}" srcOrd="2" destOrd="0" parTransId="{5DD3BADA-88A6-8F41-BCD4-6DAEF02EA991}" sibTransId="{59C34990-1FA3-1040-9B44-DAA593B360EA}"/>
    <dgm:cxn modelId="{EE216488-AA52-FC4E-8E8C-F8B6A83A2B8E}" srcId="{A9553F2A-63C8-594D-A4A9-5D0FE171F6D2}" destId="{1C959D9B-9F9C-1D4B-8D2A-741BBD0C6A26}" srcOrd="3" destOrd="0" parTransId="{441B6FC8-68F6-F240-9F1E-9A1D68BB8421}" sibTransId="{BD54789D-7B4B-B446-87C3-48BDAB4074EC}"/>
    <dgm:cxn modelId="{E6DB4389-136A-1343-B28F-F7F633FCCF57}" type="presOf" srcId="{552A1844-FF59-B441-9707-8BA1A9CBD2BA}" destId="{1D33D2D7-AAD7-8349-96DB-35BE72DA2F23}" srcOrd="0" destOrd="0" presId="urn:microsoft.com/office/officeart/2005/8/layout/hierarchy3"/>
    <dgm:cxn modelId="{6F35A295-220D-AC49-ADF4-9D446C41BE04}" type="presOf" srcId="{F49E46E1-AB30-FB49-A029-0D04212B169E}" destId="{DBBA1211-8128-114C-87C9-E739886CB613}" srcOrd="0" destOrd="0" presId="urn:microsoft.com/office/officeart/2005/8/layout/hierarchy3"/>
    <dgm:cxn modelId="{4126D6A5-9A46-EC44-856A-251951469463}" type="presOf" srcId="{60C54DDF-520F-AF41-AE98-634467683407}" destId="{B81C2B83-A424-D147-AB7F-FF6BC94466A5}" srcOrd="0" destOrd="0" presId="urn:microsoft.com/office/officeart/2005/8/layout/hierarchy3"/>
    <dgm:cxn modelId="{7DE45DAC-AE37-4046-A171-52E8E9674210}" type="presOf" srcId="{36BE4BB9-0935-2440-93DA-5578E8D9BE5D}" destId="{F078F78D-DD5E-3E42-956B-8B2242914E28}" srcOrd="0" destOrd="0" presId="urn:microsoft.com/office/officeart/2005/8/layout/hierarchy3"/>
    <dgm:cxn modelId="{036936AE-8616-7748-9829-D89CC3D723F2}" type="presOf" srcId="{96F00B4F-5A27-B348-BBD6-A806703CE04A}" destId="{43437058-3945-0744-9F9F-5CAA6629425D}" srcOrd="0" destOrd="0" presId="urn:microsoft.com/office/officeart/2005/8/layout/hierarchy3"/>
    <dgm:cxn modelId="{E1D602B0-F0C6-4E49-A909-F2A87F218E0F}" type="presOf" srcId="{6A870950-5137-4942-A8B7-38ACF6819831}" destId="{E9CF0737-8902-3643-8131-F6E6F4C9900B}" srcOrd="0" destOrd="0" presId="urn:microsoft.com/office/officeart/2005/8/layout/hierarchy3"/>
    <dgm:cxn modelId="{76435DB5-5B2A-8143-BBEB-259B7BC194C9}" srcId="{A9553F2A-63C8-594D-A4A9-5D0FE171F6D2}" destId="{6B1EC44F-E2B2-D342-A208-14CC07B24274}" srcOrd="4" destOrd="0" parTransId="{36BE4BB9-0935-2440-93DA-5578E8D9BE5D}" sibTransId="{AB1CD911-3472-5146-BAB1-EADF16D4C1B1}"/>
    <dgm:cxn modelId="{20CA94B5-8BD1-274A-97AB-E6CF7B8B8CF3}" type="presOf" srcId="{4B6072ED-E9EF-534B-91A4-9476B0F6A6A2}" destId="{4B81C3AA-BFF9-E748-BA73-BF45EF1A657D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820B0BBE-D97D-DE4A-84BD-B1AB8594668E}" srcId="{A9553F2A-63C8-594D-A4A9-5D0FE171F6D2}" destId="{30235B34-CAAA-5C48-9EC5-40BDCE48F8F3}" srcOrd="0" destOrd="0" parTransId="{5B599E42-64A0-E441-81C0-35179B7C4405}" sibTransId="{53A59F9F-4D46-3744-86BC-8A2192DDC5F6}"/>
    <dgm:cxn modelId="{40CC9CBE-2C02-0342-8573-9E6BB3D6D662}" srcId="{176B4DF8-8E8C-8F4D-B55D-1260476227A5}" destId="{6A323231-B97E-CA48-B1CC-42D6C3BFB13A}" srcOrd="0" destOrd="0" parTransId="{BCF8CA7A-635B-B842-8FB8-086487613A28}" sibTransId="{7B2FBAF9-D528-6747-9C60-457C6CF7A7A2}"/>
    <dgm:cxn modelId="{C096A8BE-F20C-404E-AB13-9BC78DAA4CB3}" srcId="{D04BFDA0-10C6-9741-8779-E6A33AFBCC9C}" destId="{A9553F2A-63C8-594D-A4A9-5D0FE171F6D2}" srcOrd="0" destOrd="0" parTransId="{277D3EC3-9D74-0848-BB96-01C052E580EB}" sibTransId="{F32CC120-AF00-D640-A2F1-E200C289CCAF}"/>
    <dgm:cxn modelId="{91D121C8-448E-B140-9AC2-8AFC451E3F1D}" srcId="{D04BFDA0-10C6-9741-8779-E6A33AFBCC9C}" destId="{8182290B-CD53-0944-9F92-5309644BA823}" srcOrd="2" destOrd="0" parTransId="{D35252C1-2120-C84B-B4C8-C81AFD4415E3}" sibTransId="{C21CFAA9-058D-CE4B-B0EB-3138DFBA2DF1}"/>
    <dgm:cxn modelId="{8937D5C9-41EE-4449-A21A-A1A977283D88}" type="presOf" srcId="{441B6FC8-68F6-F240-9F1E-9A1D68BB8421}" destId="{E6BA1C0A-4BB9-D941-837D-8198431B7204}" srcOrd="0" destOrd="0" presId="urn:microsoft.com/office/officeart/2005/8/layout/hierarchy3"/>
    <dgm:cxn modelId="{C7DC8ECE-AE7A-E548-9D40-C6D39475480B}" type="presOf" srcId="{176B4DF8-8E8C-8F4D-B55D-1260476227A5}" destId="{4987CF70-A05A-1C40-9EA5-71BAD790A635}" srcOrd="0" destOrd="0" presId="urn:microsoft.com/office/officeart/2005/8/layout/hierarchy3"/>
    <dgm:cxn modelId="{667189D8-27A8-4E44-9858-DC1ECAE1C5C1}" type="presOf" srcId="{5DD3BADA-88A6-8F41-BCD4-6DAEF02EA991}" destId="{671261E3-35D5-A74B-BB79-E934DCE58108}" srcOrd="0" destOrd="0" presId="urn:microsoft.com/office/officeart/2005/8/layout/hierarchy3"/>
    <dgm:cxn modelId="{AF15F4DB-FAA5-F347-972F-6B6C9A8EF5B4}" type="presOf" srcId="{8182290B-CD53-0944-9F92-5309644BA823}" destId="{41E5FE4A-8BCE-3940-9010-AF6D3D3E857B}" srcOrd="0" destOrd="0" presId="urn:microsoft.com/office/officeart/2005/8/layout/hierarchy3"/>
    <dgm:cxn modelId="{34E315E1-E9B8-9648-A7B6-EF4795B75178}" type="presOf" srcId="{944CAADA-AD0E-FB48-B28E-025DA27067EE}" destId="{CD0E4C7C-540A-B547-8DA4-BB966E83774F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E8D386E9-23EF-1047-81A4-D229D708BD51}" type="presOf" srcId="{BCF8CA7A-635B-B842-8FB8-086487613A28}" destId="{ADA41B33-91AD-E54E-B19F-34439FCFFB4D}" srcOrd="0" destOrd="0" presId="urn:microsoft.com/office/officeart/2005/8/layout/hierarchy3"/>
    <dgm:cxn modelId="{0E7B1EED-8279-1243-BCE0-D1265D77FC64}" type="presOf" srcId="{6B1EC44F-E2B2-D342-A208-14CC07B24274}" destId="{7CEAE474-45A4-F048-BB89-BC8CC4293624}" srcOrd="0" destOrd="0" presId="urn:microsoft.com/office/officeart/2005/8/layout/hierarchy3"/>
    <dgm:cxn modelId="{5B03B8EF-DD71-6A4C-8C8A-41FDB13BE6D5}" srcId="{176B4DF8-8E8C-8F4D-B55D-1260476227A5}" destId="{96F00B4F-5A27-B348-BBD6-A806703CE04A}" srcOrd="1" destOrd="0" parTransId="{A6989C67-9F84-1141-9E8D-9547C2609910}" sibTransId="{5687BE58-8F49-2A4A-9114-F92141BFAF65}"/>
    <dgm:cxn modelId="{CD703DF2-EA85-FA4E-ABD0-8AF6D292F847}" srcId="{F5B4B232-348A-D046-B341-22C64072B24E}" destId="{891953CC-68F3-914B-8EC0-370E839A8A86}" srcOrd="0" destOrd="0" parTransId="{8E382A23-AF78-F64A-8E13-983A7A7DA344}" sibTransId="{4F8AFCAC-2C5F-384A-BD3C-7304DDBF267C}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A99C21FC-DCAD-7841-ACD1-241220487146}" type="presOf" srcId="{8182290B-CD53-0944-9F92-5309644BA823}" destId="{C0A2ED3E-4DED-A04A-A835-26585ED4A6B4}" srcOrd="1" destOrd="0" presId="urn:microsoft.com/office/officeart/2005/8/layout/hierarchy3"/>
    <dgm:cxn modelId="{0F5C64FC-1F67-1348-9800-62D67D654CD8}" type="presOf" srcId="{176B4DF8-8E8C-8F4D-B55D-1260476227A5}" destId="{53E99C61-8E88-D549-84D4-3A2A931C9CEA}" srcOrd="1" destOrd="0" presId="urn:microsoft.com/office/officeart/2005/8/layout/hierarchy3"/>
    <dgm:cxn modelId="{A1FE8DFC-DDFF-C34E-95C7-37A68B11E84C}" type="presOf" srcId="{1C959D9B-9F9C-1D4B-8D2A-741BBD0C6A26}" destId="{AAE5D4BE-8977-0742-853F-6012E5D405DE}" srcOrd="0" destOrd="0" presId="urn:microsoft.com/office/officeart/2005/8/layout/hierarchy3"/>
    <dgm:cxn modelId="{14EE8DFD-F141-C14E-B451-2F85C93888AC}" type="presOf" srcId="{891953CC-68F3-914B-8EC0-370E839A8A86}" destId="{3468006C-40F5-F640-9057-02297D728C9A}" srcOrd="0" destOrd="0" presId="urn:microsoft.com/office/officeart/2005/8/layout/hierarchy3"/>
    <dgm:cxn modelId="{1C79B1C8-108E-DF44-A2F6-B4DE1216195B}" type="presParOf" srcId="{FAD9D6AA-D4F2-A148-9410-683491549330}" destId="{63F30C7F-36A3-1140-BA23-96CD0159EBAA}" srcOrd="0" destOrd="0" presId="urn:microsoft.com/office/officeart/2005/8/layout/hierarchy3"/>
    <dgm:cxn modelId="{90A9C1D3-4138-384C-B596-B2344D5A0070}" type="presParOf" srcId="{63F30C7F-36A3-1140-BA23-96CD0159EBAA}" destId="{2E5D399B-DDA4-0D4E-BCCD-8C7A7656C409}" srcOrd="0" destOrd="0" presId="urn:microsoft.com/office/officeart/2005/8/layout/hierarchy3"/>
    <dgm:cxn modelId="{16E015BC-4694-A640-8DB7-78C9CD83A447}" type="presParOf" srcId="{2E5D399B-DDA4-0D4E-BCCD-8C7A7656C409}" destId="{83EE4F7F-81FA-5C46-90E3-300C5868A10F}" srcOrd="0" destOrd="0" presId="urn:microsoft.com/office/officeart/2005/8/layout/hierarchy3"/>
    <dgm:cxn modelId="{74662821-0AAC-8545-BC4C-3A6B341ED426}" type="presParOf" srcId="{2E5D399B-DDA4-0D4E-BCCD-8C7A7656C409}" destId="{6CC6A8DC-738D-D741-AA84-ACA80B243AED}" srcOrd="1" destOrd="0" presId="urn:microsoft.com/office/officeart/2005/8/layout/hierarchy3"/>
    <dgm:cxn modelId="{FBBBC39E-4A60-0149-A50C-1C36FBFB54A0}" type="presParOf" srcId="{63F30C7F-36A3-1140-BA23-96CD0159EBAA}" destId="{5E1D24A7-BC5F-F144-858A-E01EAF74C586}" srcOrd="1" destOrd="0" presId="urn:microsoft.com/office/officeart/2005/8/layout/hierarchy3"/>
    <dgm:cxn modelId="{4C80A5D3-5ED8-1C43-A4E4-35F5CF217583}" type="presParOf" srcId="{5E1D24A7-BC5F-F144-858A-E01EAF74C586}" destId="{4AEF4123-8CDC-0D45-BBAB-5D6FDBCCEF3F}" srcOrd="0" destOrd="0" presId="urn:microsoft.com/office/officeart/2005/8/layout/hierarchy3"/>
    <dgm:cxn modelId="{697B544D-31F0-D840-8879-A74BC03C508F}" type="presParOf" srcId="{5E1D24A7-BC5F-F144-858A-E01EAF74C586}" destId="{8755C4E2-FAFC-9A42-AE1B-6C698221939C}" srcOrd="1" destOrd="0" presId="urn:microsoft.com/office/officeart/2005/8/layout/hierarchy3"/>
    <dgm:cxn modelId="{44109551-892E-B540-83E0-8D21AA5F2050}" type="presParOf" srcId="{5E1D24A7-BC5F-F144-858A-E01EAF74C586}" destId="{67D8D30B-5661-1049-B5BD-D38F15F6A263}" srcOrd="2" destOrd="0" presId="urn:microsoft.com/office/officeart/2005/8/layout/hierarchy3"/>
    <dgm:cxn modelId="{5F0DF7D4-8E64-3841-9169-8C5A173AB64D}" type="presParOf" srcId="{5E1D24A7-BC5F-F144-858A-E01EAF74C586}" destId="{E9CF0737-8902-3643-8131-F6E6F4C9900B}" srcOrd="3" destOrd="0" presId="urn:microsoft.com/office/officeart/2005/8/layout/hierarchy3"/>
    <dgm:cxn modelId="{FD351251-21D7-164A-BC2B-01FC512124B3}" type="presParOf" srcId="{5E1D24A7-BC5F-F144-858A-E01EAF74C586}" destId="{671261E3-35D5-A74B-BB79-E934DCE58108}" srcOrd="4" destOrd="0" presId="urn:microsoft.com/office/officeart/2005/8/layout/hierarchy3"/>
    <dgm:cxn modelId="{34B4297E-CFFA-404D-B645-80254F0AD688}" type="presParOf" srcId="{5E1D24A7-BC5F-F144-858A-E01EAF74C586}" destId="{4B3A26EF-C2A5-F145-9400-E03DDB97C76A}" srcOrd="5" destOrd="0" presId="urn:microsoft.com/office/officeart/2005/8/layout/hierarchy3"/>
    <dgm:cxn modelId="{ACC86C24-F68F-AD4B-99D7-A1C09E6F9152}" type="presParOf" srcId="{5E1D24A7-BC5F-F144-858A-E01EAF74C586}" destId="{E6BA1C0A-4BB9-D941-837D-8198431B7204}" srcOrd="6" destOrd="0" presId="urn:microsoft.com/office/officeart/2005/8/layout/hierarchy3"/>
    <dgm:cxn modelId="{093A5744-FABB-4346-917E-CB52A98997E6}" type="presParOf" srcId="{5E1D24A7-BC5F-F144-858A-E01EAF74C586}" destId="{AAE5D4BE-8977-0742-853F-6012E5D405DE}" srcOrd="7" destOrd="0" presId="urn:microsoft.com/office/officeart/2005/8/layout/hierarchy3"/>
    <dgm:cxn modelId="{271A68C1-9710-4343-BF72-3097DA2D79E5}" type="presParOf" srcId="{5E1D24A7-BC5F-F144-858A-E01EAF74C586}" destId="{F078F78D-DD5E-3E42-956B-8B2242914E28}" srcOrd="8" destOrd="0" presId="urn:microsoft.com/office/officeart/2005/8/layout/hierarchy3"/>
    <dgm:cxn modelId="{4C2AA6C2-225F-D34C-90B8-8D884F163856}" type="presParOf" srcId="{5E1D24A7-BC5F-F144-858A-E01EAF74C586}" destId="{7CEAE474-45A4-F048-BB89-BC8CC4293624}" srcOrd="9" destOrd="0" presId="urn:microsoft.com/office/officeart/2005/8/layout/hierarchy3"/>
    <dgm:cxn modelId="{B2835ED8-B200-B549-862C-B94E9F941CE2}" type="presParOf" srcId="{FAD9D6AA-D4F2-A148-9410-683491549330}" destId="{34FD78ED-DB5E-904D-83B4-4C4B8F22DCD9}" srcOrd="1" destOrd="0" presId="urn:microsoft.com/office/officeart/2005/8/layout/hierarchy3"/>
    <dgm:cxn modelId="{5C762EBE-5C50-6A4A-846E-2513CEFF4E9A}" type="presParOf" srcId="{34FD78ED-DB5E-904D-83B4-4C4B8F22DCD9}" destId="{26914395-2438-0C4D-9636-2EBADCEFB212}" srcOrd="0" destOrd="0" presId="urn:microsoft.com/office/officeart/2005/8/layout/hierarchy3"/>
    <dgm:cxn modelId="{BCD4133F-002E-824A-A5F3-50A01BCF9E47}" type="presParOf" srcId="{26914395-2438-0C4D-9636-2EBADCEFB212}" destId="{FFE99350-37BB-3D41-9F82-FC4C6A9D2395}" srcOrd="0" destOrd="0" presId="urn:microsoft.com/office/officeart/2005/8/layout/hierarchy3"/>
    <dgm:cxn modelId="{8A94F972-17DD-BC48-ABFF-A881F8F4C48F}" type="presParOf" srcId="{26914395-2438-0C4D-9636-2EBADCEFB212}" destId="{520BC492-01FD-5F47-AEEA-6A6B5AF66A13}" srcOrd="1" destOrd="0" presId="urn:microsoft.com/office/officeart/2005/8/layout/hierarchy3"/>
    <dgm:cxn modelId="{CC6C1EBF-8542-C042-AC69-2522642F4E8E}" type="presParOf" srcId="{34FD78ED-DB5E-904D-83B4-4C4B8F22DCD9}" destId="{8A367FD7-AB1F-1E49-AFB4-EBD92C225F0F}" srcOrd="1" destOrd="0" presId="urn:microsoft.com/office/officeart/2005/8/layout/hierarchy3"/>
    <dgm:cxn modelId="{1D1DB9FD-DD1A-8D46-ACE8-9E1E4A2D0E3F}" type="presParOf" srcId="{8A367FD7-AB1F-1E49-AFB4-EBD92C225F0F}" destId="{62093EAE-EC65-7D49-BB5D-E8832CA61C43}" srcOrd="0" destOrd="0" presId="urn:microsoft.com/office/officeart/2005/8/layout/hierarchy3"/>
    <dgm:cxn modelId="{AB9656DD-C3F8-6441-B128-E33190B0BBFF}" type="presParOf" srcId="{8A367FD7-AB1F-1E49-AFB4-EBD92C225F0F}" destId="{3468006C-40F5-F640-9057-02297D728C9A}" srcOrd="1" destOrd="0" presId="urn:microsoft.com/office/officeart/2005/8/layout/hierarchy3"/>
    <dgm:cxn modelId="{F0752557-8D71-8043-B968-C0FCE272EAAD}" type="presParOf" srcId="{8A367FD7-AB1F-1E49-AFB4-EBD92C225F0F}" destId="{07405F25-6C90-D146-9AAB-33C0EE364C17}" srcOrd="2" destOrd="0" presId="urn:microsoft.com/office/officeart/2005/8/layout/hierarchy3"/>
    <dgm:cxn modelId="{F03D5BCE-E0B1-8F42-9FAB-B151A9DECFF1}" type="presParOf" srcId="{8A367FD7-AB1F-1E49-AFB4-EBD92C225F0F}" destId="{332A8B54-D559-7E48-9EA6-65FD471FFAF9}" srcOrd="3" destOrd="0" presId="urn:microsoft.com/office/officeart/2005/8/layout/hierarchy3"/>
    <dgm:cxn modelId="{F3735576-64CC-EA41-A805-A80E2ABAD1AF}" type="presParOf" srcId="{8A367FD7-AB1F-1E49-AFB4-EBD92C225F0F}" destId="{1D33D2D7-AAD7-8349-96DB-35BE72DA2F23}" srcOrd="4" destOrd="0" presId="urn:microsoft.com/office/officeart/2005/8/layout/hierarchy3"/>
    <dgm:cxn modelId="{87F1678E-050E-F942-82F7-A1EC04CEA07D}" type="presParOf" srcId="{8A367FD7-AB1F-1E49-AFB4-EBD92C225F0F}" destId="{B6D2B9F2-7B72-0F46-8617-2437981DE2CA}" srcOrd="5" destOrd="0" presId="urn:microsoft.com/office/officeart/2005/8/layout/hierarchy3"/>
    <dgm:cxn modelId="{20EA0B76-E676-9A48-AB2D-EF8E58AEB31B}" type="presParOf" srcId="{8A367FD7-AB1F-1E49-AFB4-EBD92C225F0F}" destId="{BCA9A0E7-B009-1044-8E3F-7ECA34D00030}" srcOrd="6" destOrd="0" presId="urn:microsoft.com/office/officeart/2005/8/layout/hierarchy3"/>
    <dgm:cxn modelId="{8DC01F4B-C477-C049-990F-3980DBF7C446}" type="presParOf" srcId="{8A367FD7-AB1F-1E49-AFB4-EBD92C225F0F}" destId="{4B81C3AA-BFF9-E748-BA73-BF45EF1A657D}" srcOrd="7" destOrd="0" presId="urn:microsoft.com/office/officeart/2005/8/layout/hierarchy3"/>
    <dgm:cxn modelId="{D86BEE47-E83D-1142-A022-01174E20FFA6}" type="presParOf" srcId="{FAD9D6AA-D4F2-A148-9410-683491549330}" destId="{109F2F07-7274-0F47-9DA6-42AD96F97376}" srcOrd="2" destOrd="0" presId="urn:microsoft.com/office/officeart/2005/8/layout/hierarchy3"/>
    <dgm:cxn modelId="{B0E3747A-EEB1-774C-97D7-A2DDB6529EBF}" type="presParOf" srcId="{109F2F07-7274-0F47-9DA6-42AD96F97376}" destId="{7D5CEEEE-5F8E-4844-BA25-3E205D016172}" srcOrd="0" destOrd="0" presId="urn:microsoft.com/office/officeart/2005/8/layout/hierarchy3"/>
    <dgm:cxn modelId="{A5B269E9-DF0D-2E42-A6E4-6A970666F48F}" type="presParOf" srcId="{7D5CEEEE-5F8E-4844-BA25-3E205D016172}" destId="{41E5FE4A-8BCE-3940-9010-AF6D3D3E857B}" srcOrd="0" destOrd="0" presId="urn:microsoft.com/office/officeart/2005/8/layout/hierarchy3"/>
    <dgm:cxn modelId="{7D670913-CDF6-E74F-B979-21C18F622EBC}" type="presParOf" srcId="{7D5CEEEE-5F8E-4844-BA25-3E205D016172}" destId="{C0A2ED3E-4DED-A04A-A835-26585ED4A6B4}" srcOrd="1" destOrd="0" presId="urn:microsoft.com/office/officeart/2005/8/layout/hierarchy3"/>
    <dgm:cxn modelId="{3A6B4179-EBD5-1F43-A95B-2E282F34F88D}" type="presParOf" srcId="{109F2F07-7274-0F47-9DA6-42AD96F97376}" destId="{6449FFC6-5309-054A-B800-4B8F71CA73CA}" srcOrd="1" destOrd="0" presId="urn:microsoft.com/office/officeart/2005/8/layout/hierarchy3"/>
    <dgm:cxn modelId="{60D67BDA-B12F-5B42-9E2E-9C38A46E6C06}" type="presParOf" srcId="{6449FFC6-5309-054A-B800-4B8F71CA73CA}" destId="{CD0E4C7C-540A-B547-8DA4-BB966E83774F}" srcOrd="0" destOrd="0" presId="urn:microsoft.com/office/officeart/2005/8/layout/hierarchy3"/>
    <dgm:cxn modelId="{99468266-B34E-1E40-831F-6BAECC6986D7}" type="presParOf" srcId="{6449FFC6-5309-054A-B800-4B8F71CA73CA}" destId="{7831868D-49C1-3247-BCA8-88C682023499}" srcOrd="1" destOrd="0" presId="urn:microsoft.com/office/officeart/2005/8/layout/hierarchy3"/>
    <dgm:cxn modelId="{D8D831B9-378A-9D4B-B776-773C3E05B90D}" type="presParOf" srcId="{6449FFC6-5309-054A-B800-4B8F71CA73CA}" destId="{39DA4798-446C-3649-86AB-3F67B5C456C4}" srcOrd="2" destOrd="0" presId="urn:microsoft.com/office/officeart/2005/8/layout/hierarchy3"/>
    <dgm:cxn modelId="{979F6C63-EA83-AF45-8907-261B721F947E}" type="presParOf" srcId="{6449FFC6-5309-054A-B800-4B8F71CA73CA}" destId="{B81C2B83-A424-D147-AB7F-FF6BC94466A5}" srcOrd="3" destOrd="0" presId="urn:microsoft.com/office/officeart/2005/8/layout/hierarchy3"/>
    <dgm:cxn modelId="{B362220D-F812-1645-B126-EEAD1CB29D9D}" type="presParOf" srcId="{6449FFC6-5309-054A-B800-4B8F71CA73CA}" destId="{8E06B3E4-0884-6649-A11E-69963D59AB89}" srcOrd="4" destOrd="0" presId="urn:microsoft.com/office/officeart/2005/8/layout/hierarchy3"/>
    <dgm:cxn modelId="{FD66DA05-DF8E-5241-982B-11DD1255945A}" type="presParOf" srcId="{6449FFC6-5309-054A-B800-4B8F71CA73CA}" destId="{DBBA1211-8128-114C-87C9-E739886CB613}" srcOrd="5" destOrd="0" presId="urn:microsoft.com/office/officeart/2005/8/layout/hierarchy3"/>
    <dgm:cxn modelId="{48A9EA25-0E08-E94A-86B4-656EBB367E31}" type="presParOf" srcId="{6449FFC6-5309-054A-B800-4B8F71CA73CA}" destId="{796EDEC5-107D-8B4D-A057-B911507E7362}" srcOrd="6" destOrd="0" presId="urn:microsoft.com/office/officeart/2005/8/layout/hierarchy3"/>
    <dgm:cxn modelId="{2B79564F-043F-B243-A200-D9E4A1F636EB}" type="presParOf" srcId="{6449FFC6-5309-054A-B800-4B8F71CA73CA}" destId="{205DD08E-861D-9145-A310-64C7E13060A6}" srcOrd="7" destOrd="0" presId="urn:microsoft.com/office/officeart/2005/8/layout/hierarchy3"/>
    <dgm:cxn modelId="{6A013B8C-53F8-B44C-935A-FB88DDDE511F}" type="presParOf" srcId="{FAD9D6AA-D4F2-A148-9410-683491549330}" destId="{1E8C5AC6-2783-3145-81EB-807EA1611CAD}" srcOrd="3" destOrd="0" presId="urn:microsoft.com/office/officeart/2005/8/layout/hierarchy3"/>
    <dgm:cxn modelId="{CBBA9693-CEBC-9440-B49A-88EADEABA2BF}" type="presParOf" srcId="{1E8C5AC6-2783-3145-81EB-807EA1611CAD}" destId="{5E5D7083-CA06-3F4B-BDC0-086A52B601E5}" srcOrd="0" destOrd="0" presId="urn:microsoft.com/office/officeart/2005/8/layout/hierarchy3"/>
    <dgm:cxn modelId="{AAE2BFC1-C534-5942-9458-02DCEE058CD2}" type="presParOf" srcId="{5E5D7083-CA06-3F4B-BDC0-086A52B601E5}" destId="{4987CF70-A05A-1C40-9EA5-71BAD790A635}" srcOrd="0" destOrd="0" presId="urn:microsoft.com/office/officeart/2005/8/layout/hierarchy3"/>
    <dgm:cxn modelId="{346019CB-9A43-7843-9D26-928039DB457E}" type="presParOf" srcId="{5E5D7083-CA06-3F4B-BDC0-086A52B601E5}" destId="{53E99C61-8E88-D549-84D4-3A2A931C9CEA}" srcOrd="1" destOrd="0" presId="urn:microsoft.com/office/officeart/2005/8/layout/hierarchy3"/>
    <dgm:cxn modelId="{CE41C42F-F14F-AA45-8C30-C581683C582F}" type="presParOf" srcId="{1E8C5AC6-2783-3145-81EB-807EA1611CAD}" destId="{F904F845-DA76-D743-811D-568057ACA4C1}" srcOrd="1" destOrd="0" presId="urn:microsoft.com/office/officeart/2005/8/layout/hierarchy3"/>
    <dgm:cxn modelId="{4D24BE73-C985-2548-A58D-64F90E0E52D5}" type="presParOf" srcId="{F904F845-DA76-D743-811D-568057ACA4C1}" destId="{ADA41B33-91AD-E54E-B19F-34439FCFFB4D}" srcOrd="0" destOrd="0" presId="urn:microsoft.com/office/officeart/2005/8/layout/hierarchy3"/>
    <dgm:cxn modelId="{F1D03673-4339-7548-B6B2-BE4CA98271C6}" type="presParOf" srcId="{F904F845-DA76-D743-811D-568057ACA4C1}" destId="{005F77D1-03EB-9F4F-868C-4EE945CEA60A}" srcOrd="1" destOrd="0" presId="urn:microsoft.com/office/officeart/2005/8/layout/hierarchy3"/>
    <dgm:cxn modelId="{76CB9A4A-D5E8-804B-AF3D-827A01EF636D}" type="presParOf" srcId="{F904F845-DA76-D743-811D-568057ACA4C1}" destId="{C94C4A26-AC7F-DE46-B033-3F6335E74420}" srcOrd="2" destOrd="0" presId="urn:microsoft.com/office/officeart/2005/8/layout/hierarchy3"/>
    <dgm:cxn modelId="{DC9C6C84-434D-8C44-8F03-D354A7F92CB2}" type="presParOf" srcId="{F904F845-DA76-D743-811D-568057ACA4C1}" destId="{43437058-3945-0744-9F9F-5CAA6629425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rgbClr val="00206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rgbClr val="C00000">
            <a:alpha val="90000"/>
          </a:srgb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accent6">
            <a:lumMod val="50000"/>
            <a:alpha val="90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rgbClr val="7030A0">
            <a:alpha val="90000"/>
          </a:srgb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9546E546-7014-5140-AF19-6B2364C979E7}" type="presOf" srcId="{790AA36D-83A4-4B4B-AC0C-C0F8679F83F8}" destId="{7831868D-49C1-3247-BCA8-88C682023499}" srcOrd="0" destOrd="0" presId="urn:microsoft.com/office/officeart/2005/8/layout/hierarchy3"/>
    <dgm:cxn modelId="{6B9C124D-AEE0-1543-BFC6-D1B0321A3FF2}" type="presOf" srcId="{320C3C79-A312-8F4E-98B9-31A78B61A0A4}" destId="{796EDEC5-107D-8B4D-A057-B911507E7362}" srcOrd="0" destOrd="0" presId="urn:microsoft.com/office/officeart/2005/8/layout/hierarchy3"/>
    <dgm:cxn modelId="{C67C3451-796E-E34F-967A-C831A6215893}" type="presOf" srcId="{60C54DDF-520F-AF41-AE98-634467683407}" destId="{B81C2B83-A424-D147-AB7F-FF6BC94466A5}" srcOrd="0" destOrd="0" presId="urn:microsoft.com/office/officeart/2005/8/layout/hierarchy3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44FEE36F-C4B2-154B-BEE2-112986EA7A43}" type="presOf" srcId="{50869683-880A-A74A-9858-A1979C1DD2B0}" destId="{ED5D6196-085E-9A46-B8BF-9D98B8478A84}" srcOrd="0" destOrd="0" presId="urn:microsoft.com/office/officeart/2005/8/layout/hierarchy3"/>
    <dgm:cxn modelId="{B0991571-0705-6D4E-BD68-2F9430DC57DE}" type="presOf" srcId="{7E649847-3F75-9748-B9F2-9FB51482BD7D}" destId="{205DD08E-861D-9145-A310-64C7E13060A6}" srcOrd="0" destOrd="0" presId="urn:microsoft.com/office/officeart/2005/8/layout/hierarchy3"/>
    <dgm:cxn modelId="{232A8D8B-BC5A-A64A-8C21-90D9C97B8CE8}" type="presOf" srcId="{944CAADA-AD0E-FB48-B28E-025DA27067EE}" destId="{CD0E4C7C-540A-B547-8DA4-BB966E83774F}" srcOrd="0" destOrd="0" presId="urn:microsoft.com/office/officeart/2005/8/layout/hierarchy3"/>
    <dgm:cxn modelId="{A40C9B94-7FF4-7546-BD9A-C7E16503BB20}" type="presOf" srcId="{8182290B-CD53-0944-9F92-5309644BA823}" destId="{41E5FE4A-8BCE-3940-9010-AF6D3D3E857B}" srcOrd="0" destOrd="0" presId="urn:microsoft.com/office/officeart/2005/8/layout/hierarchy3"/>
    <dgm:cxn modelId="{62259A9A-B5E3-9F4F-BFCE-30A82D16AE0E}" type="presOf" srcId="{8182290B-CD53-0944-9F92-5309644BA823}" destId="{C0A2ED3E-4DED-A04A-A835-26585ED4A6B4}" srcOrd="1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F9D9BFC1-34AB-774E-9E0E-4DD3561782FA}" type="presOf" srcId="{8EA963D7-FE6C-E34E-9717-6B1D740EA852}" destId="{7489EC17-E39F-CD46-99F7-908BE7F1710C}" srcOrd="0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EA7A74DC-3F4B-AD46-82C5-8BFD160936AB}" type="presOf" srcId="{3255468E-5781-7D49-BBA6-26D92A566AE3}" destId="{39DA4798-446C-3649-86AB-3F67B5C456C4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9C010D15-4472-4145-973B-F7A080A5F50D}" type="presParOf" srcId="{109F2F07-7274-0F47-9DA6-42AD96F97376}" destId="{7D5CEEEE-5F8E-4844-BA25-3E205D016172}" srcOrd="0" destOrd="0" presId="urn:microsoft.com/office/officeart/2005/8/layout/hierarchy3"/>
    <dgm:cxn modelId="{EC5CB8B3-2738-0140-863C-4453FDE2D75E}" type="presParOf" srcId="{7D5CEEEE-5F8E-4844-BA25-3E205D016172}" destId="{41E5FE4A-8BCE-3940-9010-AF6D3D3E857B}" srcOrd="0" destOrd="0" presId="urn:microsoft.com/office/officeart/2005/8/layout/hierarchy3"/>
    <dgm:cxn modelId="{1250A7E3-57E8-3C49-8A04-A98654EF5A74}" type="presParOf" srcId="{7D5CEEEE-5F8E-4844-BA25-3E205D016172}" destId="{C0A2ED3E-4DED-A04A-A835-26585ED4A6B4}" srcOrd="1" destOrd="0" presId="urn:microsoft.com/office/officeart/2005/8/layout/hierarchy3"/>
    <dgm:cxn modelId="{1571623F-FDB1-C741-8CAD-E8B3A4146113}" type="presParOf" srcId="{109F2F07-7274-0F47-9DA6-42AD96F97376}" destId="{6449FFC6-5309-054A-B800-4B8F71CA73CA}" srcOrd="1" destOrd="0" presId="urn:microsoft.com/office/officeart/2005/8/layout/hierarchy3"/>
    <dgm:cxn modelId="{7A7796FC-252E-1144-AD54-7570DF117215}" type="presParOf" srcId="{6449FFC6-5309-054A-B800-4B8F71CA73CA}" destId="{CD0E4C7C-540A-B547-8DA4-BB966E83774F}" srcOrd="0" destOrd="0" presId="urn:microsoft.com/office/officeart/2005/8/layout/hierarchy3"/>
    <dgm:cxn modelId="{974ECADA-19FA-4444-BC99-609031A43218}" type="presParOf" srcId="{6449FFC6-5309-054A-B800-4B8F71CA73CA}" destId="{7831868D-49C1-3247-BCA8-88C682023499}" srcOrd="1" destOrd="0" presId="urn:microsoft.com/office/officeart/2005/8/layout/hierarchy3"/>
    <dgm:cxn modelId="{494EF947-B886-324B-A690-4A51314E9CD9}" type="presParOf" srcId="{6449FFC6-5309-054A-B800-4B8F71CA73CA}" destId="{39DA4798-446C-3649-86AB-3F67B5C456C4}" srcOrd="2" destOrd="0" presId="urn:microsoft.com/office/officeart/2005/8/layout/hierarchy3"/>
    <dgm:cxn modelId="{47BDC74B-0C0A-F148-8D8F-B3C67FECCAE6}" type="presParOf" srcId="{6449FFC6-5309-054A-B800-4B8F71CA73CA}" destId="{B81C2B83-A424-D147-AB7F-FF6BC94466A5}" srcOrd="3" destOrd="0" presId="urn:microsoft.com/office/officeart/2005/8/layout/hierarchy3"/>
    <dgm:cxn modelId="{8827D205-A9FC-9348-9101-267E5F592DB5}" type="presParOf" srcId="{6449FFC6-5309-054A-B800-4B8F71CA73CA}" destId="{796EDEC5-107D-8B4D-A057-B911507E7362}" srcOrd="4" destOrd="0" presId="urn:microsoft.com/office/officeart/2005/8/layout/hierarchy3"/>
    <dgm:cxn modelId="{21A6520C-5610-F644-A54F-A61DAAD1ABCA}" type="presParOf" srcId="{6449FFC6-5309-054A-B800-4B8F71CA73CA}" destId="{205DD08E-861D-9145-A310-64C7E13060A6}" srcOrd="5" destOrd="0" presId="urn:microsoft.com/office/officeart/2005/8/layout/hierarchy3"/>
    <dgm:cxn modelId="{6AA79F00-F0BE-CA4B-B8FA-C5E788E49C3A}" type="presParOf" srcId="{6449FFC6-5309-054A-B800-4B8F71CA73CA}" destId="{7489EC17-E39F-CD46-99F7-908BE7F1710C}" srcOrd="6" destOrd="0" presId="urn:microsoft.com/office/officeart/2005/8/layout/hierarchy3"/>
    <dgm:cxn modelId="{9FEA2270-8EDA-234F-AF67-A205510B1D30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rgbClr val="00206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chemeClr val="lt1">
            <a:alpha val="84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34556E8B-9F3D-6545-AEB4-899B680EDAC2}" type="presOf" srcId="{8182290B-CD53-0944-9F92-5309644BA823}" destId="{41E5FE4A-8BCE-3940-9010-AF6D3D3E857B}" srcOrd="0" destOrd="0" presId="urn:microsoft.com/office/officeart/2005/8/layout/hierarchy3"/>
    <dgm:cxn modelId="{82A4FE97-36D1-064E-862B-E2421138A457}" type="presOf" srcId="{50869683-880A-A74A-9858-A1979C1DD2B0}" destId="{ED5D6196-085E-9A46-B8BF-9D98B8478A84}" srcOrd="0" destOrd="0" presId="urn:microsoft.com/office/officeart/2005/8/layout/hierarchy3"/>
    <dgm:cxn modelId="{04D3D79E-3151-4544-90D1-6DFF0F1B41A0}" type="presOf" srcId="{3255468E-5781-7D49-BBA6-26D92A566AE3}" destId="{39DA4798-446C-3649-86AB-3F67B5C456C4}" srcOrd="0" destOrd="0" presId="urn:microsoft.com/office/officeart/2005/8/layout/hierarchy3"/>
    <dgm:cxn modelId="{D2C4B0A7-0642-0940-A019-8BB66173F2FE}" type="presOf" srcId="{790AA36D-83A4-4B4B-AC0C-C0F8679F83F8}" destId="{7831868D-49C1-3247-BCA8-88C682023499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959557BA-89DD-FE45-9FC7-0E366A1524DC}" type="presOf" srcId="{944CAADA-AD0E-FB48-B28E-025DA27067EE}" destId="{CD0E4C7C-540A-B547-8DA4-BB966E83774F}" srcOrd="0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1C237EDF-F9E9-774E-A8A9-829EBA64C2C5}" type="presOf" srcId="{7E649847-3F75-9748-B9F2-9FB51482BD7D}" destId="{205DD08E-861D-9145-A310-64C7E13060A6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1E8C0AE3-25E3-9241-A460-2B8A2D6CA7BF}" type="presOf" srcId="{320C3C79-A312-8F4E-98B9-31A78B61A0A4}" destId="{796EDEC5-107D-8B4D-A057-B911507E7362}" srcOrd="0" destOrd="0" presId="urn:microsoft.com/office/officeart/2005/8/layout/hierarchy3"/>
    <dgm:cxn modelId="{90DF7DF4-2584-3E4A-A9D1-EC5244D6FACB}" type="presOf" srcId="{8EA963D7-FE6C-E34E-9717-6B1D740EA852}" destId="{7489EC17-E39F-CD46-99F7-908BE7F1710C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76508AFD-F611-EA41-9DE7-0903CC3F6EF3}" type="presOf" srcId="{60C54DDF-520F-AF41-AE98-634467683407}" destId="{B81C2B83-A424-D147-AB7F-FF6BC94466A5}" srcOrd="0" destOrd="0" presId="urn:microsoft.com/office/officeart/2005/8/layout/hierarchy3"/>
    <dgm:cxn modelId="{C0D296FE-FAFC-AC4A-B94C-EF77E08B570B}" type="presOf" srcId="{8182290B-CD53-0944-9F92-5309644BA823}" destId="{C0A2ED3E-4DED-A04A-A835-26585ED4A6B4}" srcOrd="1" destOrd="0" presId="urn:microsoft.com/office/officeart/2005/8/layout/hierarchy3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EF2CF960-3D3A-C742-883F-A189B337C911}" type="presParOf" srcId="{109F2F07-7274-0F47-9DA6-42AD96F97376}" destId="{7D5CEEEE-5F8E-4844-BA25-3E205D016172}" srcOrd="0" destOrd="0" presId="urn:microsoft.com/office/officeart/2005/8/layout/hierarchy3"/>
    <dgm:cxn modelId="{84C1388B-2D2F-074B-8165-9F992CAD06B9}" type="presParOf" srcId="{7D5CEEEE-5F8E-4844-BA25-3E205D016172}" destId="{41E5FE4A-8BCE-3940-9010-AF6D3D3E857B}" srcOrd="0" destOrd="0" presId="urn:microsoft.com/office/officeart/2005/8/layout/hierarchy3"/>
    <dgm:cxn modelId="{37208264-B56C-7745-AD41-FC45733D6E65}" type="presParOf" srcId="{7D5CEEEE-5F8E-4844-BA25-3E205D016172}" destId="{C0A2ED3E-4DED-A04A-A835-26585ED4A6B4}" srcOrd="1" destOrd="0" presId="urn:microsoft.com/office/officeart/2005/8/layout/hierarchy3"/>
    <dgm:cxn modelId="{E85FF64B-BA31-594B-BC72-82FE0CAA82B5}" type="presParOf" srcId="{109F2F07-7274-0F47-9DA6-42AD96F97376}" destId="{6449FFC6-5309-054A-B800-4B8F71CA73CA}" srcOrd="1" destOrd="0" presId="urn:microsoft.com/office/officeart/2005/8/layout/hierarchy3"/>
    <dgm:cxn modelId="{44C489E6-40F0-9E42-8B59-AC4AF57B2F54}" type="presParOf" srcId="{6449FFC6-5309-054A-B800-4B8F71CA73CA}" destId="{CD0E4C7C-540A-B547-8DA4-BB966E83774F}" srcOrd="0" destOrd="0" presId="urn:microsoft.com/office/officeart/2005/8/layout/hierarchy3"/>
    <dgm:cxn modelId="{CDA7B935-9983-D746-9D5B-C7211AF58D55}" type="presParOf" srcId="{6449FFC6-5309-054A-B800-4B8F71CA73CA}" destId="{7831868D-49C1-3247-BCA8-88C682023499}" srcOrd="1" destOrd="0" presId="urn:microsoft.com/office/officeart/2005/8/layout/hierarchy3"/>
    <dgm:cxn modelId="{E1D5C6EB-867E-B54F-9B1D-B893EDADFFF5}" type="presParOf" srcId="{6449FFC6-5309-054A-B800-4B8F71CA73CA}" destId="{39DA4798-446C-3649-86AB-3F67B5C456C4}" srcOrd="2" destOrd="0" presId="urn:microsoft.com/office/officeart/2005/8/layout/hierarchy3"/>
    <dgm:cxn modelId="{7E140098-4649-FA43-AE9B-70C0B7AF3AE4}" type="presParOf" srcId="{6449FFC6-5309-054A-B800-4B8F71CA73CA}" destId="{B81C2B83-A424-D147-AB7F-FF6BC94466A5}" srcOrd="3" destOrd="0" presId="urn:microsoft.com/office/officeart/2005/8/layout/hierarchy3"/>
    <dgm:cxn modelId="{BA7C70C6-FA23-5947-BD98-5F053CEAECEB}" type="presParOf" srcId="{6449FFC6-5309-054A-B800-4B8F71CA73CA}" destId="{796EDEC5-107D-8B4D-A057-B911507E7362}" srcOrd="4" destOrd="0" presId="urn:microsoft.com/office/officeart/2005/8/layout/hierarchy3"/>
    <dgm:cxn modelId="{93F564B4-8B93-424A-8CA4-5E61A764805A}" type="presParOf" srcId="{6449FFC6-5309-054A-B800-4B8F71CA73CA}" destId="{205DD08E-861D-9145-A310-64C7E13060A6}" srcOrd="5" destOrd="0" presId="urn:microsoft.com/office/officeart/2005/8/layout/hierarchy3"/>
    <dgm:cxn modelId="{8C3CF211-2440-374B-B691-3225DFACC76E}" type="presParOf" srcId="{6449FFC6-5309-054A-B800-4B8F71CA73CA}" destId="{7489EC17-E39F-CD46-99F7-908BE7F1710C}" srcOrd="6" destOrd="0" presId="urn:microsoft.com/office/officeart/2005/8/layout/hierarchy3"/>
    <dgm:cxn modelId="{3FC4B9A6-FEE7-5947-A635-88290266DDED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4BFDA0-10C6-9741-8779-E6A33AFBCC9C}" type="doc">
      <dgm:prSet loTypeId="urn:microsoft.com/office/officeart/2005/8/layout/hierarchy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90AA36D-83A4-4B4B-AC0C-C0F8679F83F8}">
      <dgm:prSet phldrT="[Texte]" custT="1"/>
      <dgm:spPr>
        <a:solidFill>
          <a:srgbClr val="002060">
            <a:alpha val="90000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r>
            <a:rPr lang="fr-MA" sz="1400" b="1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gm:t>
    </dgm:pt>
    <dgm:pt modelId="{944CAADA-AD0E-FB48-B28E-025DA27067EE}" type="parTrans" cxnId="{35C5A7FA-3EE4-304C-83DD-0F9F3CF4CF97}">
      <dgm:prSet/>
      <dgm:spPr/>
      <dgm:t>
        <a:bodyPr/>
        <a:lstStyle/>
        <a:p>
          <a:endParaRPr lang="fr-FR"/>
        </a:p>
      </dgm:t>
    </dgm:pt>
    <dgm:pt modelId="{4D7E4DBE-1F6E-DE4F-AF8C-61F356333277}" type="sibTrans" cxnId="{35C5A7FA-3EE4-304C-83DD-0F9F3CF4CF97}">
      <dgm:prSet/>
      <dgm:spPr/>
      <dgm:t>
        <a:bodyPr/>
        <a:lstStyle/>
        <a:p>
          <a:endParaRPr lang="fr-FR"/>
        </a:p>
      </dgm:t>
    </dgm:pt>
    <dgm:pt modelId="{60C54DDF-520F-AF41-AE98-634467683407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Renforcement </a:t>
          </a:r>
        </a:p>
        <a:p>
          <a:pPr rtl="0"/>
          <a:r>
            <a:rPr lang="fr-FR" sz="1200" b="1" dirty="0">
              <a:solidFill>
                <a:schemeClr val="bg1"/>
              </a:solidFill>
            </a:rPr>
            <a:t>des capacités </a:t>
          </a:r>
        </a:p>
      </dgm:t>
    </dgm:pt>
    <dgm:pt modelId="{3255468E-5781-7D49-BBA6-26D92A566AE3}" type="parTrans" cxnId="{75FBBFB8-EA7A-694B-9A32-BBD8317A5C95}">
      <dgm:prSet/>
      <dgm:spPr/>
      <dgm:t>
        <a:bodyPr/>
        <a:lstStyle/>
        <a:p>
          <a:endParaRPr lang="fr-FR"/>
        </a:p>
      </dgm:t>
    </dgm:pt>
    <dgm:pt modelId="{C40DF6C6-C681-C344-9DF8-265316553375}" type="sibTrans" cxnId="{75FBBFB8-EA7A-694B-9A32-BBD8317A5C95}">
      <dgm:prSet/>
      <dgm:spPr/>
      <dgm:t>
        <a:bodyPr/>
        <a:lstStyle/>
        <a:p>
          <a:endParaRPr lang="fr-FR"/>
        </a:p>
      </dgm:t>
    </dgm:pt>
    <dgm:pt modelId="{7E649847-3F75-9748-B9F2-9FB51482BD7D}">
      <dgm:prSet custT="1"/>
      <dgm:spPr>
        <a:solidFill>
          <a:schemeClr val="lt1">
            <a:alpha val="84000"/>
          </a:schemeClr>
        </a:solidFill>
      </dgm:spPr>
      <dgm:t>
        <a:bodyPr/>
        <a:lstStyle/>
        <a:p>
          <a:pPr rtl="0"/>
          <a:r>
            <a:rPr lang="fr-FR" sz="1200" b="1" dirty="0">
              <a:solidFill>
                <a:schemeClr val="bg1"/>
              </a:solidFill>
            </a:rPr>
            <a:t>Echange virtuel Erasmus </a:t>
          </a:r>
        </a:p>
      </dgm:t>
    </dgm:pt>
    <dgm:pt modelId="{0FD7E899-BA2D-6449-B633-D7995E9FA32D}" type="sibTrans" cxnId="{1EC76F6B-CDF0-7B49-A21F-16D04E413069}">
      <dgm:prSet/>
      <dgm:spPr/>
      <dgm:t>
        <a:bodyPr/>
        <a:lstStyle/>
        <a:p>
          <a:endParaRPr lang="fr-FR"/>
        </a:p>
      </dgm:t>
    </dgm:pt>
    <dgm:pt modelId="{320C3C79-A312-8F4E-98B9-31A78B61A0A4}" type="parTrans" cxnId="{1EC76F6B-CDF0-7B49-A21F-16D04E413069}">
      <dgm:prSet/>
      <dgm:spPr/>
      <dgm:t>
        <a:bodyPr/>
        <a:lstStyle/>
        <a:p>
          <a:endParaRPr lang="fr-FR"/>
        </a:p>
      </dgm:t>
    </dgm:pt>
    <dgm:pt modelId="{8182290B-CD53-0944-9F92-5309644BA823}">
      <dgm:prSet phldrT="[Texte]"/>
      <dgm:spPr/>
      <dgm:t>
        <a:bodyPr/>
        <a:lstStyle/>
        <a:p>
          <a:pPr rtl="0"/>
          <a:r>
            <a: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gm:t>
    </dgm:pt>
    <dgm:pt modelId="{C21CFAA9-058D-CE4B-B0EB-3138DFBA2DF1}" type="sibTrans" cxnId="{91D121C8-448E-B140-9AC2-8AFC451E3F1D}">
      <dgm:prSet/>
      <dgm:spPr/>
      <dgm:t>
        <a:bodyPr/>
        <a:lstStyle/>
        <a:p>
          <a:endParaRPr lang="fr-FR"/>
        </a:p>
      </dgm:t>
    </dgm:pt>
    <dgm:pt modelId="{D35252C1-2120-C84B-B4C8-C81AFD4415E3}" type="parTrans" cxnId="{91D121C8-448E-B140-9AC2-8AFC451E3F1D}">
      <dgm:prSet/>
      <dgm:spPr/>
      <dgm:t>
        <a:bodyPr/>
        <a:lstStyle/>
        <a:p>
          <a:endParaRPr lang="fr-FR"/>
        </a:p>
      </dgm:t>
    </dgm:pt>
    <dgm:pt modelId="{50869683-880A-A74A-9858-A1979C1DD2B0}">
      <dgm:prSet custT="1"/>
      <dgm:spPr>
        <a:solidFill>
          <a:schemeClr val="lt1">
            <a:alpha val="84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 spcFirstLastPara="0" vert="horz" wrap="square" lIns="22860" tIns="15240" rIns="22860" bIns="15240" numCol="1" spcCol="1270" anchor="ctr" anchorCtr="0"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gm:t>
    </dgm:pt>
    <dgm:pt modelId="{8EA963D7-FE6C-E34E-9717-6B1D740EA852}" type="parTrans" cxnId="{2FA5EB16-5B74-1942-B2C1-1796B7FABCDF}">
      <dgm:prSet/>
      <dgm:spPr/>
      <dgm:t>
        <a:bodyPr/>
        <a:lstStyle/>
        <a:p>
          <a:endParaRPr lang="fr-FR"/>
        </a:p>
      </dgm:t>
    </dgm:pt>
    <dgm:pt modelId="{7D8DD719-08FD-7441-BE53-40EFAEDDE6EB}" type="sibTrans" cxnId="{2FA5EB16-5B74-1942-B2C1-1796B7FABCDF}">
      <dgm:prSet/>
      <dgm:spPr/>
      <dgm:t>
        <a:bodyPr/>
        <a:lstStyle/>
        <a:p>
          <a:endParaRPr lang="fr-FR"/>
        </a:p>
      </dgm:t>
    </dgm:pt>
    <dgm:pt modelId="{FAD9D6AA-D4F2-A148-9410-683491549330}" type="pres">
      <dgm:prSet presAssocID="{D04BFDA0-10C6-9741-8779-E6A33AFBCC9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9F2F07-7274-0F47-9DA6-42AD96F97376}" type="pres">
      <dgm:prSet presAssocID="{8182290B-CD53-0944-9F92-5309644BA823}" presName="root" presStyleCnt="0"/>
      <dgm:spPr/>
    </dgm:pt>
    <dgm:pt modelId="{7D5CEEEE-5F8E-4844-BA25-3E205D016172}" type="pres">
      <dgm:prSet presAssocID="{8182290B-CD53-0944-9F92-5309644BA823}" presName="rootComposite" presStyleCnt="0"/>
      <dgm:spPr/>
    </dgm:pt>
    <dgm:pt modelId="{41E5FE4A-8BCE-3940-9010-AF6D3D3E857B}" type="pres">
      <dgm:prSet presAssocID="{8182290B-CD53-0944-9F92-5309644BA823}" presName="rootText" presStyleLbl="node1" presStyleIdx="0" presStyleCnt="1"/>
      <dgm:spPr/>
    </dgm:pt>
    <dgm:pt modelId="{C0A2ED3E-4DED-A04A-A835-26585ED4A6B4}" type="pres">
      <dgm:prSet presAssocID="{8182290B-CD53-0944-9F92-5309644BA823}" presName="rootConnector" presStyleLbl="node1" presStyleIdx="0" presStyleCnt="1"/>
      <dgm:spPr/>
    </dgm:pt>
    <dgm:pt modelId="{6449FFC6-5309-054A-B800-4B8F71CA73CA}" type="pres">
      <dgm:prSet presAssocID="{8182290B-CD53-0944-9F92-5309644BA823}" presName="childShape" presStyleCnt="0"/>
      <dgm:spPr/>
    </dgm:pt>
    <dgm:pt modelId="{CD0E4C7C-540A-B547-8DA4-BB966E83774F}" type="pres">
      <dgm:prSet presAssocID="{944CAADA-AD0E-FB48-B28E-025DA27067EE}" presName="Name13" presStyleLbl="parChTrans1D2" presStyleIdx="0" presStyleCnt="4"/>
      <dgm:spPr/>
    </dgm:pt>
    <dgm:pt modelId="{7831868D-49C1-3247-BCA8-88C682023499}" type="pres">
      <dgm:prSet presAssocID="{790AA36D-83A4-4B4B-AC0C-C0F8679F83F8}" presName="childText" presStyleLbl="bgAcc1" presStyleIdx="0" presStyleCnt="4" custScaleX="119874" custLinFactNeighborX="-834" custLinFactNeighborY="1792">
        <dgm:presLayoutVars>
          <dgm:bulletEnabled val="1"/>
        </dgm:presLayoutVars>
      </dgm:prSet>
      <dgm:spPr/>
    </dgm:pt>
    <dgm:pt modelId="{39DA4798-446C-3649-86AB-3F67B5C456C4}" type="pres">
      <dgm:prSet presAssocID="{3255468E-5781-7D49-BBA6-26D92A566AE3}" presName="Name13" presStyleLbl="parChTrans1D2" presStyleIdx="1" presStyleCnt="4"/>
      <dgm:spPr/>
    </dgm:pt>
    <dgm:pt modelId="{B81C2B83-A424-D147-AB7F-FF6BC94466A5}" type="pres">
      <dgm:prSet presAssocID="{60C54DDF-520F-AF41-AE98-634467683407}" presName="childText" presStyleLbl="bgAcc1" presStyleIdx="1" presStyleCnt="4">
        <dgm:presLayoutVars>
          <dgm:bulletEnabled val="1"/>
        </dgm:presLayoutVars>
      </dgm:prSet>
      <dgm:spPr/>
    </dgm:pt>
    <dgm:pt modelId="{796EDEC5-107D-8B4D-A057-B911507E7362}" type="pres">
      <dgm:prSet presAssocID="{320C3C79-A312-8F4E-98B9-31A78B61A0A4}" presName="Name13" presStyleLbl="parChTrans1D2" presStyleIdx="2" presStyleCnt="4"/>
      <dgm:spPr/>
    </dgm:pt>
    <dgm:pt modelId="{205DD08E-861D-9145-A310-64C7E13060A6}" type="pres">
      <dgm:prSet presAssocID="{7E649847-3F75-9748-B9F2-9FB51482BD7D}" presName="childText" presStyleLbl="bgAcc1" presStyleIdx="2" presStyleCnt="4">
        <dgm:presLayoutVars>
          <dgm:bulletEnabled val="1"/>
        </dgm:presLayoutVars>
      </dgm:prSet>
      <dgm:spPr/>
    </dgm:pt>
    <dgm:pt modelId="{7489EC17-E39F-CD46-99F7-908BE7F1710C}" type="pres">
      <dgm:prSet presAssocID="{8EA963D7-FE6C-E34E-9717-6B1D740EA852}" presName="Name13" presStyleLbl="parChTrans1D2" presStyleIdx="3" presStyleCnt="4"/>
      <dgm:spPr/>
    </dgm:pt>
    <dgm:pt modelId="{ED5D6196-085E-9A46-B8BF-9D98B8478A84}" type="pres">
      <dgm:prSet presAssocID="{50869683-880A-A74A-9858-A1979C1DD2B0}" presName="childText" presStyleLbl="bgAcc1" presStyleIdx="3" presStyleCnt="4">
        <dgm:presLayoutVars>
          <dgm:bulletEnabled val="1"/>
        </dgm:presLayoutVars>
      </dgm:prSet>
      <dgm:spPr>
        <a:xfrm>
          <a:off x="878680" y="2427857"/>
          <a:ext cx="1551956" cy="969972"/>
        </a:xfrm>
        <a:prstGeom prst="roundRect">
          <a:avLst>
            <a:gd name="adj" fmla="val 10000"/>
          </a:avLst>
        </a:prstGeom>
      </dgm:spPr>
    </dgm:pt>
  </dgm:ptLst>
  <dgm:cxnLst>
    <dgm:cxn modelId="{2FA5EB16-5B74-1942-B2C1-1796B7FABCDF}" srcId="{8182290B-CD53-0944-9F92-5309644BA823}" destId="{50869683-880A-A74A-9858-A1979C1DD2B0}" srcOrd="3" destOrd="0" parTransId="{8EA963D7-FE6C-E34E-9717-6B1D740EA852}" sibTransId="{7D8DD719-08FD-7441-BE53-40EFAEDDE6EB}"/>
    <dgm:cxn modelId="{1EC76F6B-CDF0-7B49-A21F-16D04E413069}" srcId="{8182290B-CD53-0944-9F92-5309644BA823}" destId="{7E649847-3F75-9748-B9F2-9FB51482BD7D}" srcOrd="2" destOrd="0" parTransId="{320C3C79-A312-8F4E-98B9-31A78B61A0A4}" sibTransId="{0FD7E899-BA2D-6449-B633-D7995E9FA32D}"/>
    <dgm:cxn modelId="{34556E8B-9F3D-6545-AEB4-899B680EDAC2}" type="presOf" srcId="{8182290B-CD53-0944-9F92-5309644BA823}" destId="{41E5FE4A-8BCE-3940-9010-AF6D3D3E857B}" srcOrd="0" destOrd="0" presId="urn:microsoft.com/office/officeart/2005/8/layout/hierarchy3"/>
    <dgm:cxn modelId="{82A4FE97-36D1-064E-862B-E2421138A457}" type="presOf" srcId="{50869683-880A-A74A-9858-A1979C1DD2B0}" destId="{ED5D6196-085E-9A46-B8BF-9D98B8478A84}" srcOrd="0" destOrd="0" presId="urn:microsoft.com/office/officeart/2005/8/layout/hierarchy3"/>
    <dgm:cxn modelId="{04D3D79E-3151-4544-90D1-6DFF0F1B41A0}" type="presOf" srcId="{3255468E-5781-7D49-BBA6-26D92A566AE3}" destId="{39DA4798-446C-3649-86AB-3F67B5C456C4}" srcOrd="0" destOrd="0" presId="urn:microsoft.com/office/officeart/2005/8/layout/hierarchy3"/>
    <dgm:cxn modelId="{D2C4B0A7-0642-0940-A019-8BB66173F2FE}" type="presOf" srcId="{790AA36D-83A4-4B4B-AC0C-C0F8679F83F8}" destId="{7831868D-49C1-3247-BCA8-88C682023499}" srcOrd="0" destOrd="0" presId="urn:microsoft.com/office/officeart/2005/8/layout/hierarchy3"/>
    <dgm:cxn modelId="{75FBBFB8-EA7A-694B-9A32-BBD8317A5C95}" srcId="{8182290B-CD53-0944-9F92-5309644BA823}" destId="{60C54DDF-520F-AF41-AE98-634467683407}" srcOrd="1" destOrd="0" parTransId="{3255468E-5781-7D49-BBA6-26D92A566AE3}" sibTransId="{C40DF6C6-C681-C344-9DF8-265316553375}"/>
    <dgm:cxn modelId="{959557BA-89DD-FE45-9FC7-0E366A1524DC}" type="presOf" srcId="{944CAADA-AD0E-FB48-B28E-025DA27067EE}" destId="{CD0E4C7C-540A-B547-8DA4-BB966E83774F}" srcOrd="0" destOrd="0" presId="urn:microsoft.com/office/officeart/2005/8/layout/hierarchy3"/>
    <dgm:cxn modelId="{91D121C8-448E-B140-9AC2-8AFC451E3F1D}" srcId="{D04BFDA0-10C6-9741-8779-E6A33AFBCC9C}" destId="{8182290B-CD53-0944-9F92-5309644BA823}" srcOrd="0" destOrd="0" parTransId="{D35252C1-2120-C84B-B4C8-C81AFD4415E3}" sibTransId="{C21CFAA9-058D-CE4B-B0EB-3138DFBA2DF1}"/>
    <dgm:cxn modelId="{1C237EDF-F9E9-774E-A8A9-829EBA64C2C5}" type="presOf" srcId="{7E649847-3F75-9748-B9F2-9FB51482BD7D}" destId="{205DD08E-861D-9145-A310-64C7E13060A6}" srcOrd="0" destOrd="0" presId="urn:microsoft.com/office/officeart/2005/8/layout/hierarchy3"/>
    <dgm:cxn modelId="{C3E53EE1-778B-364A-A1F5-3CBE46C8B158}" type="presOf" srcId="{D04BFDA0-10C6-9741-8779-E6A33AFBCC9C}" destId="{FAD9D6AA-D4F2-A148-9410-683491549330}" srcOrd="0" destOrd="0" presId="urn:microsoft.com/office/officeart/2005/8/layout/hierarchy3"/>
    <dgm:cxn modelId="{1E8C0AE3-25E3-9241-A460-2B8A2D6CA7BF}" type="presOf" srcId="{320C3C79-A312-8F4E-98B9-31A78B61A0A4}" destId="{796EDEC5-107D-8B4D-A057-B911507E7362}" srcOrd="0" destOrd="0" presId="urn:microsoft.com/office/officeart/2005/8/layout/hierarchy3"/>
    <dgm:cxn modelId="{90DF7DF4-2584-3E4A-A9D1-EC5244D6FACB}" type="presOf" srcId="{8EA963D7-FE6C-E34E-9717-6B1D740EA852}" destId="{7489EC17-E39F-CD46-99F7-908BE7F1710C}" srcOrd="0" destOrd="0" presId="urn:microsoft.com/office/officeart/2005/8/layout/hierarchy3"/>
    <dgm:cxn modelId="{35C5A7FA-3EE4-304C-83DD-0F9F3CF4CF97}" srcId="{8182290B-CD53-0944-9F92-5309644BA823}" destId="{790AA36D-83A4-4B4B-AC0C-C0F8679F83F8}" srcOrd="0" destOrd="0" parTransId="{944CAADA-AD0E-FB48-B28E-025DA27067EE}" sibTransId="{4D7E4DBE-1F6E-DE4F-AF8C-61F356333277}"/>
    <dgm:cxn modelId="{76508AFD-F611-EA41-9DE7-0903CC3F6EF3}" type="presOf" srcId="{60C54DDF-520F-AF41-AE98-634467683407}" destId="{B81C2B83-A424-D147-AB7F-FF6BC94466A5}" srcOrd="0" destOrd="0" presId="urn:microsoft.com/office/officeart/2005/8/layout/hierarchy3"/>
    <dgm:cxn modelId="{C0D296FE-FAFC-AC4A-B94C-EF77E08B570B}" type="presOf" srcId="{8182290B-CD53-0944-9F92-5309644BA823}" destId="{C0A2ED3E-4DED-A04A-A835-26585ED4A6B4}" srcOrd="1" destOrd="0" presId="urn:microsoft.com/office/officeart/2005/8/layout/hierarchy3"/>
    <dgm:cxn modelId="{4CA48988-0DEB-6741-9F83-A9CC838AD223}" type="presParOf" srcId="{FAD9D6AA-D4F2-A148-9410-683491549330}" destId="{109F2F07-7274-0F47-9DA6-42AD96F97376}" srcOrd="0" destOrd="0" presId="urn:microsoft.com/office/officeart/2005/8/layout/hierarchy3"/>
    <dgm:cxn modelId="{EF2CF960-3D3A-C742-883F-A189B337C911}" type="presParOf" srcId="{109F2F07-7274-0F47-9DA6-42AD96F97376}" destId="{7D5CEEEE-5F8E-4844-BA25-3E205D016172}" srcOrd="0" destOrd="0" presId="urn:microsoft.com/office/officeart/2005/8/layout/hierarchy3"/>
    <dgm:cxn modelId="{84C1388B-2D2F-074B-8165-9F992CAD06B9}" type="presParOf" srcId="{7D5CEEEE-5F8E-4844-BA25-3E205D016172}" destId="{41E5FE4A-8BCE-3940-9010-AF6D3D3E857B}" srcOrd="0" destOrd="0" presId="urn:microsoft.com/office/officeart/2005/8/layout/hierarchy3"/>
    <dgm:cxn modelId="{37208264-B56C-7745-AD41-FC45733D6E65}" type="presParOf" srcId="{7D5CEEEE-5F8E-4844-BA25-3E205D016172}" destId="{C0A2ED3E-4DED-A04A-A835-26585ED4A6B4}" srcOrd="1" destOrd="0" presId="urn:microsoft.com/office/officeart/2005/8/layout/hierarchy3"/>
    <dgm:cxn modelId="{E85FF64B-BA31-594B-BC72-82FE0CAA82B5}" type="presParOf" srcId="{109F2F07-7274-0F47-9DA6-42AD96F97376}" destId="{6449FFC6-5309-054A-B800-4B8F71CA73CA}" srcOrd="1" destOrd="0" presId="urn:microsoft.com/office/officeart/2005/8/layout/hierarchy3"/>
    <dgm:cxn modelId="{44C489E6-40F0-9E42-8B59-AC4AF57B2F54}" type="presParOf" srcId="{6449FFC6-5309-054A-B800-4B8F71CA73CA}" destId="{CD0E4C7C-540A-B547-8DA4-BB966E83774F}" srcOrd="0" destOrd="0" presId="urn:microsoft.com/office/officeart/2005/8/layout/hierarchy3"/>
    <dgm:cxn modelId="{CDA7B935-9983-D746-9D5B-C7211AF58D55}" type="presParOf" srcId="{6449FFC6-5309-054A-B800-4B8F71CA73CA}" destId="{7831868D-49C1-3247-BCA8-88C682023499}" srcOrd="1" destOrd="0" presId="urn:microsoft.com/office/officeart/2005/8/layout/hierarchy3"/>
    <dgm:cxn modelId="{E1D5C6EB-867E-B54F-9B1D-B893EDADFFF5}" type="presParOf" srcId="{6449FFC6-5309-054A-B800-4B8F71CA73CA}" destId="{39DA4798-446C-3649-86AB-3F67B5C456C4}" srcOrd="2" destOrd="0" presId="urn:microsoft.com/office/officeart/2005/8/layout/hierarchy3"/>
    <dgm:cxn modelId="{7E140098-4649-FA43-AE9B-70C0B7AF3AE4}" type="presParOf" srcId="{6449FFC6-5309-054A-B800-4B8F71CA73CA}" destId="{B81C2B83-A424-D147-AB7F-FF6BC94466A5}" srcOrd="3" destOrd="0" presId="urn:microsoft.com/office/officeart/2005/8/layout/hierarchy3"/>
    <dgm:cxn modelId="{BA7C70C6-FA23-5947-BD98-5F053CEAECEB}" type="presParOf" srcId="{6449FFC6-5309-054A-B800-4B8F71CA73CA}" destId="{796EDEC5-107D-8B4D-A057-B911507E7362}" srcOrd="4" destOrd="0" presId="urn:microsoft.com/office/officeart/2005/8/layout/hierarchy3"/>
    <dgm:cxn modelId="{93F564B4-8B93-424A-8CA4-5E61A764805A}" type="presParOf" srcId="{6449FFC6-5309-054A-B800-4B8F71CA73CA}" destId="{205DD08E-861D-9145-A310-64C7E13060A6}" srcOrd="5" destOrd="0" presId="urn:microsoft.com/office/officeart/2005/8/layout/hierarchy3"/>
    <dgm:cxn modelId="{8C3CF211-2440-374B-B691-3225DFACC76E}" type="presParOf" srcId="{6449FFC6-5309-054A-B800-4B8F71CA73CA}" destId="{7489EC17-E39F-CD46-99F7-908BE7F1710C}" srcOrd="6" destOrd="0" presId="urn:microsoft.com/office/officeart/2005/8/layout/hierarchy3"/>
    <dgm:cxn modelId="{3FC4B9A6-FEE7-5947-A635-88290266DDED}" type="presParOf" srcId="{6449FFC6-5309-054A-B800-4B8F71CA73CA}" destId="{ED5D6196-085E-9A46-B8BF-9D98B8478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1D6AA-DA54-9B4D-A7BA-EC1A0D69E88C}">
      <dsp:nvSpPr>
        <dsp:cNvPr id="0" name=""/>
        <dsp:cNvSpPr/>
      </dsp:nvSpPr>
      <dsp:spPr>
        <a:xfrm>
          <a:off x="1341161" y="1812125"/>
          <a:ext cx="1270499" cy="10905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Renforcer</a:t>
          </a:r>
          <a:r>
            <a:rPr lang="en-US" sz="1200" b="1" kern="1200" dirty="0"/>
            <a:t> les </a:t>
          </a:r>
          <a:r>
            <a:rPr lang="en-US" sz="1200" b="1" kern="1200" dirty="0" err="1"/>
            <a:t>capacités</a:t>
          </a:r>
          <a:r>
            <a:rPr lang="en-US" sz="1200" b="1" kern="1200" dirty="0"/>
            <a:t>  et </a:t>
          </a:r>
          <a:r>
            <a:rPr lang="en-US" sz="1200" b="1" kern="1200" dirty="0" err="1"/>
            <a:t>favoriser</a:t>
          </a:r>
          <a:r>
            <a:rPr lang="en-US" sz="1200" b="1" kern="1200" dirty="0"/>
            <a:t> le </a:t>
          </a:r>
          <a:r>
            <a:rPr lang="en-US" sz="1200" b="1" kern="1200" dirty="0" err="1"/>
            <a:t>réseautage</a:t>
          </a:r>
          <a:endParaRPr lang="en-US" sz="1200" kern="1200" dirty="0"/>
        </a:p>
      </dsp:txBody>
      <dsp:txXfrm>
        <a:off x="1537917" y="1981017"/>
        <a:ext cx="876987" cy="752789"/>
      </dsp:txXfrm>
    </dsp:sp>
    <dsp:sp modelId="{DB881F4C-91F6-F640-935E-3A67B306FE4F}">
      <dsp:nvSpPr>
        <dsp:cNvPr id="0" name=""/>
        <dsp:cNvSpPr/>
      </dsp:nvSpPr>
      <dsp:spPr>
        <a:xfrm>
          <a:off x="1371672" y="2299894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08158-810A-0649-A86B-51EFB5040E07}">
      <dsp:nvSpPr>
        <dsp:cNvPr id="0" name=""/>
        <dsp:cNvSpPr/>
      </dsp:nvSpPr>
      <dsp:spPr>
        <a:xfrm>
          <a:off x="248250" y="1209320"/>
          <a:ext cx="1270499" cy="109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1E248-521C-7641-A743-850172A86A3A}">
      <dsp:nvSpPr>
        <dsp:cNvPr id="0" name=""/>
        <dsp:cNvSpPr/>
      </dsp:nvSpPr>
      <dsp:spPr>
        <a:xfrm>
          <a:off x="1118198" y="2155172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1C5CE-356D-F142-8E7F-4C9921734F59}">
      <dsp:nvSpPr>
        <dsp:cNvPr id="0" name=""/>
        <dsp:cNvSpPr/>
      </dsp:nvSpPr>
      <dsp:spPr>
        <a:xfrm>
          <a:off x="2461312" y="1206022"/>
          <a:ext cx="1270499" cy="10905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Informer</a:t>
          </a:r>
          <a:r>
            <a:rPr lang="en-US" sz="1200" kern="1200" dirty="0"/>
            <a:t> et </a:t>
          </a:r>
          <a:r>
            <a:rPr lang="en-US" sz="1200" kern="1200" dirty="0" err="1"/>
            <a:t>rendre</a:t>
          </a:r>
          <a:r>
            <a:rPr lang="en-US" sz="1200" kern="1200" dirty="0"/>
            <a:t> visible le </a:t>
          </a:r>
          <a:r>
            <a:rPr lang="en-US" sz="1200" kern="1200" dirty="0" err="1"/>
            <a:t>programme</a:t>
          </a:r>
          <a:r>
            <a:rPr lang="en-US" sz="1200" kern="1200" dirty="0"/>
            <a:t> et son </a:t>
          </a:r>
          <a:r>
            <a:rPr lang="en-US" sz="1200" kern="1200" dirty="0" err="1"/>
            <a:t>bilan</a:t>
          </a:r>
          <a:endParaRPr lang="en-US" sz="1200" kern="1200" dirty="0"/>
        </a:p>
      </dsp:txBody>
      <dsp:txXfrm>
        <a:off x="2658068" y="1374914"/>
        <a:ext cx="876987" cy="752789"/>
      </dsp:txXfrm>
    </dsp:sp>
    <dsp:sp modelId="{5D8091CE-42B4-EF44-81CA-D4634E71253E}">
      <dsp:nvSpPr>
        <dsp:cNvPr id="0" name=""/>
        <dsp:cNvSpPr/>
      </dsp:nvSpPr>
      <dsp:spPr>
        <a:xfrm>
          <a:off x="3308714" y="2149399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CBA01-8871-7A47-B25F-8592C4D2B364}">
      <dsp:nvSpPr>
        <dsp:cNvPr id="0" name=""/>
        <dsp:cNvSpPr/>
      </dsp:nvSpPr>
      <dsp:spPr>
        <a:xfrm>
          <a:off x="3527765" y="1810064"/>
          <a:ext cx="1270499" cy="109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5388C-1768-B847-B1C7-0C63E5799C95}">
      <dsp:nvSpPr>
        <dsp:cNvPr id="0" name=""/>
        <dsp:cNvSpPr/>
      </dsp:nvSpPr>
      <dsp:spPr>
        <a:xfrm>
          <a:off x="3558276" y="2295359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C55D6F-0FF8-6749-B382-39CA75553F89}">
      <dsp:nvSpPr>
        <dsp:cNvPr id="0" name=""/>
        <dsp:cNvSpPr/>
      </dsp:nvSpPr>
      <dsp:spPr>
        <a:xfrm>
          <a:off x="1260542" y="606515"/>
          <a:ext cx="1431738" cy="10905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 err="1"/>
            <a:t>Accompagner</a:t>
          </a:r>
          <a:r>
            <a:rPr lang="en-US" sz="1200" kern="1200" dirty="0"/>
            <a:t> les candidatures et les </a:t>
          </a:r>
          <a:r>
            <a:rPr lang="en-US" sz="1200" kern="1200" dirty="0" err="1"/>
            <a:t>projets</a:t>
          </a:r>
          <a:r>
            <a:rPr lang="en-US" sz="1200" kern="1200" dirty="0"/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co-</a:t>
          </a:r>
          <a:r>
            <a:rPr lang="en-US" sz="1200" kern="1200" dirty="0" err="1"/>
            <a:t>financés</a:t>
          </a:r>
          <a:r>
            <a:rPr lang="en-US" sz="1200" kern="1200" dirty="0"/>
            <a:t> (monitoring)</a:t>
          </a:r>
        </a:p>
      </dsp:txBody>
      <dsp:txXfrm>
        <a:off x="1470735" y="766621"/>
        <a:ext cx="1011352" cy="770361"/>
      </dsp:txXfrm>
    </dsp:sp>
    <dsp:sp modelId="{D31C3BFC-FFBB-DE41-9DB7-AF5348222571}">
      <dsp:nvSpPr>
        <dsp:cNvPr id="0" name=""/>
        <dsp:cNvSpPr/>
      </dsp:nvSpPr>
      <dsp:spPr>
        <a:xfrm>
          <a:off x="2205633" y="621359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5A9D7-B134-EE4C-967D-70FF3425457C}">
      <dsp:nvSpPr>
        <dsp:cNvPr id="0" name=""/>
        <dsp:cNvSpPr/>
      </dsp:nvSpPr>
      <dsp:spPr>
        <a:xfrm>
          <a:off x="2434072" y="0"/>
          <a:ext cx="1270499" cy="109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8D2002-E4D9-C644-886C-B7CE307DB85F}">
      <dsp:nvSpPr>
        <dsp:cNvPr id="0" name=""/>
        <dsp:cNvSpPr/>
      </dsp:nvSpPr>
      <dsp:spPr>
        <a:xfrm>
          <a:off x="2470841" y="483233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063B9-F726-364F-89FA-0D6B298974E9}">
      <dsp:nvSpPr>
        <dsp:cNvPr id="0" name=""/>
        <dsp:cNvSpPr/>
      </dsp:nvSpPr>
      <dsp:spPr>
        <a:xfrm>
          <a:off x="3527765" y="604041"/>
          <a:ext cx="1270499" cy="10905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Coordonner</a:t>
          </a:r>
          <a:r>
            <a:rPr lang="fr-FR" sz="1100" kern="1200" dirty="0"/>
            <a:t> avec les différentes parties prenantes</a:t>
          </a:r>
        </a:p>
      </dsp:txBody>
      <dsp:txXfrm>
        <a:off x="3724521" y="772933"/>
        <a:ext cx="876987" cy="752789"/>
      </dsp:txXfrm>
    </dsp:sp>
    <dsp:sp modelId="{0498643D-C8BD-5A42-8569-F6BEB02947EB}">
      <dsp:nvSpPr>
        <dsp:cNvPr id="0" name=""/>
        <dsp:cNvSpPr/>
      </dsp:nvSpPr>
      <dsp:spPr>
        <a:xfrm>
          <a:off x="4626152" y="1087275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61D77F-BA8D-C44C-9D8A-FA08CE54C071}">
      <dsp:nvSpPr>
        <dsp:cNvPr id="0" name=""/>
        <dsp:cNvSpPr/>
      </dsp:nvSpPr>
      <dsp:spPr>
        <a:xfrm>
          <a:off x="4620676" y="1217154"/>
          <a:ext cx="1270499" cy="109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C6625-3294-2C4B-A7CF-DBF16BCB9F6B}">
      <dsp:nvSpPr>
        <dsp:cNvPr id="0" name=""/>
        <dsp:cNvSpPr/>
      </dsp:nvSpPr>
      <dsp:spPr>
        <a:xfrm>
          <a:off x="4867891" y="1236945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7DE6B-5555-E34D-AB79-C6E155590A67}">
      <dsp:nvSpPr>
        <dsp:cNvPr id="0" name=""/>
        <dsp:cNvSpPr/>
      </dsp:nvSpPr>
      <dsp:spPr>
        <a:xfrm>
          <a:off x="4620676" y="11544"/>
          <a:ext cx="1270499" cy="10905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Créer</a:t>
          </a:r>
          <a:r>
            <a:rPr lang="en-US" sz="1200" b="1" kern="1200" dirty="0"/>
            <a:t> des synergies </a:t>
          </a:r>
          <a:r>
            <a:rPr lang="en-US" sz="1200" kern="1200" dirty="0"/>
            <a:t>et </a:t>
          </a:r>
          <a:r>
            <a:rPr lang="en-US" sz="1200" kern="1200" dirty="0" err="1"/>
            <a:t>s’ouvrir</a:t>
          </a:r>
          <a:endParaRPr lang="en-US" sz="1200" kern="1200" dirty="0"/>
        </a:p>
      </dsp:txBody>
      <dsp:txXfrm>
        <a:off x="4817432" y="180436"/>
        <a:ext cx="876987" cy="752789"/>
      </dsp:txXfrm>
    </dsp:sp>
    <dsp:sp modelId="{DDE8D6A7-DB42-A74D-A76D-C93BAB300A69}">
      <dsp:nvSpPr>
        <dsp:cNvPr id="0" name=""/>
        <dsp:cNvSpPr/>
      </dsp:nvSpPr>
      <dsp:spPr>
        <a:xfrm>
          <a:off x="5719063" y="500550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14E84A-2EA4-844B-9815-8CC2CCBACFCE}">
      <dsp:nvSpPr>
        <dsp:cNvPr id="0" name=""/>
        <dsp:cNvSpPr/>
      </dsp:nvSpPr>
      <dsp:spPr>
        <a:xfrm>
          <a:off x="5713587" y="620122"/>
          <a:ext cx="1270499" cy="109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304729-2204-0D41-8F08-80FA90E9B264}">
      <dsp:nvSpPr>
        <dsp:cNvPr id="0" name=""/>
        <dsp:cNvSpPr/>
      </dsp:nvSpPr>
      <dsp:spPr>
        <a:xfrm>
          <a:off x="5967061" y="644448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62C37-B543-F846-817A-BD63D8493E79}">
      <dsp:nvSpPr>
        <dsp:cNvPr id="0" name=""/>
        <dsp:cNvSpPr/>
      </dsp:nvSpPr>
      <dsp:spPr>
        <a:xfrm>
          <a:off x="5713587" y="1803896"/>
          <a:ext cx="1270499" cy="11309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Mobiliser</a:t>
          </a:r>
          <a:r>
            <a:rPr lang="en-US" sz="1200" kern="1200" dirty="0"/>
            <a:t> la </a:t>
          </a:r>
          <a:r>
            <a:rPr lang="en-US" sz="1200" kern="1200" dirty="0" err="1"/>
            <a:t>communauté</a:t>
          </a:r>
          <a:r>
            <a:rPr lang="en-US" sz="1200" kern="1200" dirty="0"/>
            <a:t> Erasmus</a:t>
          </a:r>
        </a:p>
      </dsp:txBody>
      <dsp:txXfrm>
        <a:off x="5913708" y="1982035"/>
        <a:ext cx="870258" cy="774669"/>
      </dsp:txXfrm>
    </dsp:sp>
    <dsp:sp modelId="{CB4A4698-76FE-2B46-A419-528962595DFE}">
      <dsp:nvSpPr>
        <dsp:cNvPr id="0" name=""/>
        <dsp:cNvSpPr/>
      </dsp:nvSpPr>
      <dsp:spPr>
        <a:xfrm>
          <a:off x="5965496" y="2779417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54BCC-8D91-2047-85D8-3AF3E4FE4E11}">
      <dsp:nvSpPr>
        <dsp:cNvPr id="0" name=""/>
        <dsp:cNvSpPr/>
      </dsp:nvSpPr>
      <dsp:spPr>
        <a:xfrm>
          <a:off x="4620676" y="2421115"/>
          <a:ext cx="1270499" cy="109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4C65B-21AC-DE40-A9D0-AB72D979FE5D}">
      <dsp:nvSpPr>
        <dsp:cNvPr id="0" name=""/>
        <dsp:cNvSpPr/>
      </dsp:nvSpPr>
      <dsp:spPr>
        <a:xfrm>
          <a:off x="5730016" y="2899813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F1A23-2451-7747-A706-AB4A87A43239}">
      <dsp:nvSpPr>
        <dsp:cNvPr id="0" name=""/>
        <dsp:cNvSpPr/>
      </dsp:nvSpPr>
      <dsp:spPr>
        <a:xfrm>
          <a:off x="2433290" y="2414518"/>
          <a:ext cx="1270499" cy="10905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Gérer</a:t>
          </a:r>
          <a:r>
            <a:rPr lang="en-US" sz="1200" kern="1200" dirty="0"/>
            <a:t> le </a:t>
          </a:r>
          <a:r>
            <a:rPr lang="en-US" sz="1200" kern="1200" dirty="0" err="1"/>
            <a:t>réseau</a:t>
          </a:r>
          <a:r>
            <a:rPr lang="en-US" sz="1200" kern="1200" dirty="0"/>
            <a:t> des experts </a:t>
          </a:r>
          <a:r>
            <a:rPr lang="en-US" sz="1200" kern="1200" dirty="0" err="1"/>
            <a:t>nationaux</a:t>
          </a:r>
          <a:r>
            <a:rPr lang="en-US" sz="1200" kern="1200" dirty="0"/>
            <a:t> de la </a:t>
          </a:r>
          <a:r>
            <a:rPr lang="en-US" sz="1200" kern="1200" dirty="0" err="1"/>
            <a:t>réforme</a:t>
          </a:r>
          <a:r>
            <a:rPr lang="en-US" sz="1200" kern="1200" dirty="0"/>
            <a:t> (HERE)</a:t>
          </a:r>
        </a:p>
      </dsp:txBody>
      <dsp:txXfrm>
        <a:off x="2630046" y="2583410"/>
        <a:ext cx="876987" cy="752789"/>
      </dsp:txXfrm>
    </dsp:sp>
    <dsp:sp modelId="{5BA7039A-4B5D-364C-AE1A-9F041C2C5C50}">
      <dsp:nvSpPr>
        <dsp:cNvPr id="0" name=""/>
        <dsp:cNvSpPr/>
      </dsp:nvSpPr>
      <dsp:spPr>
        <a:xfrm>
          <a:off x="2470059" y="2897751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7B3D9D-505A-314E-8F60-D0CC1F3B17A3}">
      <dsp:nvSpPr>
        <dsp:cNvPr id="0" name=""/>
        <dsp:cNvSpPr/>
      </dsp:nvSpPr>
      <dsp:spPr>
        <a:xfrm>
          <a:off x="1340379" y="3020621"/>
          <a:ext cx="1270499" cy="109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8D527-72A9-FD43-B776-6F73CB47FDCF}">
      <dsp:nvSpPr>
        <dsp:cNvPr id="0" name=""/>
        <dsp:cNvSpPr/>
      </dsp:nvSpPr>
      <dsp:spPr>
        <a:xfrm>
          <a:off x="2204850" y="3035877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91659-4DB7-8140-9C6A-E8A7A21E4C41}">
      <dsp:nvSpPr>
        <dsp:cNvPr id="0" name=""/>
        <dsp:cNvSpPr/>
      </dsp:nvSpPr>
      <dsp:spPr>
        <a:xfrm>
          <a:off x="6801022" y="2435134"/>
          <a:ext cx="1270499" cy="10905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Partager</a:t>
          </a:r>
          <a:r>
            <a:rPr lang="en-US" sz="1200" b="1" kern="1200" dirty="0"/>
            <a:t>/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Exploiter/</a:t>
          </a:r>
          <a:br>
            <a:rPr lang="en-US" sz="1200" b="1" kern="1200" dirty="0"/>
          </a:br>
          <a:r>
            <a:rPr lang="en-US" sz="1200" b="1" kern="1200" dirty="0" err="1"/>
            <a:t>Valoriser</a:t>
          </a:r>
          <a:r>
            <a:rPr lang="en-US" sz="1200" b="1" kern="1200" dirty="0"/>
            <a:t> </a:t>
          </a:r>
          <a:r>
            <a:rPr lang="en-US" sz="1200" kern="1200" dirty="0"/>
            <a:t>les </a:t>
          </a:r>
          <a:r>
            <a:rPr lang="en-US" sz="1200" kern="1200" dirty="0" err="1"/>
            <a:t>résultats</a:t>
          </a:r>
          <a:r>
            <a:rPr lang="en-US" sz="1200" kern="1200" dirty="0"/>
            <a:t> et </a:t>
          </a:r>
          <a:r>
            <a:rPr lang="en-US" sz="1200" kern="1200" dirty="0" err="1"/>
            <a:t>élargir</a:t>
          </a:r>
          <a:r>
            <a:rPr lang="en-US" sz="1200" kern="1200" dirty="0"/>
            <a:t> </a:t>
          </a:r>
          <a:r>
            <a:rPr lang="en-US" sz="1200" b="1" kern="1200" dirty="0" err="1"/>
            <a:t>l’impact</a:t>
          </a:r>
          <a:r>
            <a:rPr lang="en-US" sz="1200" kern="1200" dirty="0"/>
            <a:t> </a:t>
          </a:r>
        </a:p>
      </dsp:txBody>
      <dsp:txXfrm>
        <a:off x="6997778" y="2604026"/>
        <a:ext cx="876987" cy="752789"/>
      </dsp:txXfrm>
    </dsp:sp>
    <dsp:sp modelId="{8332BA74-1709-1642-9BCF-72C1C760AE5D}">
      <dsp:nvSpPr>
        <dsp:cNvPr id="0" name=""/>
        <dsp:cNvSpPr/>
      </dsp:nvSpPr>
      <dsp:spPr>
        <a:xfrm>
          <a:off x="7052931" y="3390468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4F433-330A-C543-BBB3-9EA96D968411}">
      <dsp:nvSpPr>
        <dsp:cNvPr id="0" name=""/>
        <dsp:cNvSpPr/>
      </dsp:nvSpPr>
      <dsp:spPr>
        <a:xfrm>
          <a:off x="5708111" y="3032579"/>
          <a:ext cx="1270499" cy="109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11DEC-22AD-6E43-BBA0-C4EF2019BFEA}">
      <dsp:nvSpPr>
        <dsp:cNvPr id="0" name=""/>
        <dsp:cNvSpPr/>
      </dsp:nvSpPr>
      <dsp:spPr>
        <a:xfrm>
          <a:off x="6817450" y="3511277"/>
          <a:ext cx="147859" cy="1278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726" y="78545"/>
          <a:ext cx="2104492" cy="1052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31545" y="109364"/>
        <a:ext cx="2042854" cy="990608"/>
      </dsp:txXfrm>
    </dsp:sp>
    <dsp:sp modelId="{CD0E4C7C-540A-B547-8DA4-BB966E83774F}">
      <dsp:nvSpPr>
        <dsp:cNvPr id="0" name=""/>
        <dsp:cNvSpPr/>
      </dsp:nvSpPr>
      <dsp:spPr>
        <a:xfrm>
          <a:off x="211176" y="1130791"/>
          <a:ext cx="196408" cy="808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040"/>
              </a:lnTo>
              <a:lnTo>
                <a:pt x="196408" y="80804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407584" y="1412709"/>
          <a:ext cx="2018191" cy="1052246"/>
        </a:xfrm>
        <a:prstGeom prst="roundRect">
          <a:avLst>
            <a:gd name="adj" fmla="val 10000"/>
          </a:avLst>
        </a:prstGeom>
        <a:solidFill>
          <a:srgbClr val="002060">
            <a:alpha val="90000"/>
          </a:srgb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438403" y="1443528"/>
        <a:ext cx="1956553" cy="990608"/>
      </dsp:txXfrm>
    </dsp:sp>
    <dsp:sp modelId="{39DA4798-446C-3649-86AB-3F67B5C456C4}">
      <dsp:nvSpPr>
        <dsp:cNvPr id="0" name=""/>
        <dsp:cNvSpPr/>
      </dsp:nvSpPr>
      <dsp:spPr>
        <a:xfrm>
          <a:off x="211176" y="1130791"/>
          <a:ext cx="210449" cy="2104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492"/>
              </a:lnTo>
              <a:lnTo>
                <a:pt x="210449" y="210449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421625" y="2709160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452444" y="2739979"/>
        <a:ext cx="1621956" cy="990608"/>
      </dsp:txXfrm>
    </dsp:sp>
    <dsp:sp modelId="{796EDEC5-107D-8B4D-A057-B911507E7362}">
      <dsp:nvSpPr>
        <dsp:cNvPr id="0" name=""/>
        <dsp:cNvSpPr/>
      </dsp:nvSpPr>
      <dsp:spPr>
        <a:xfrm>
          <a:off x="211176" y="1130791"/>
          <a:ext cx="210449" cy="3419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9800"/>
              </a:lnTo>
              <a:lnTo>
                <a:pt x="210449" y="341980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421625" y="4024468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452444" y="4055287"/>
        <a:ext cx="1621956" cy="990608"/>
      </dsp:txXfrm>
    </dsp:sp>
    <dsp:sp modelId="{7489EC17-E39F-CD46-99F7-908BE7F1710C}">
      <dsp:nvSpPr>
        <dsp:cNvPr id="0" name=""/>
        <dsp:cNvSpPr/>
      </dsp:nvSpPr>
      <dsp:spPr>
        <a:xfrm>
          <a:off x="211176" y="1130791"/>
          <a:ext cx="210449" cy="4735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5108"/>
              </a:lnTo>
              <a:lnTo>
                <a:pt x="210449" y="47351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421625" y="5339776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452444" y="5370595"/>
        <a:ext cx="1621956" cy="9906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726" y="78545"/>
          <a:ext cx="2104492" cy="1052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31545" y="109364"/>
        <a:ext cx="2042854" cy="990608"/>
      </dsp:txXfrm>
    </dsp:sp>
    <dsp:sp modelId="{CD0E4C7C-540A-B547-8DA4-BB966E83774F}">
      <dsp:nvSpPr>
        <dsp:cNvPr id="0" name=""/>
        <dsp:cNvSpPr/>
      </dsp:nvSpPr>
      <dsp:spPr>
        <a:xfrm>
          <a:off x="211176" y="1130791"/>
          <a:ext cx="196408" cy="808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040"/>
              </a:lnTo>
              <a:lnTo>
                <a:pt x="196408" y="80804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407584" y="1412709"/>
          <a:ext cx="2018191" cy="1052246"/>
        </a:xfrm>
        <a:prstGeom prst="roundRect">
          <a:avLst>
            <a:gd name="adj" fmla="val 10000"/>
          </a:avLst>
        </a:prstGeom>
        <a:solidFill>
          <a:srgbClr val="002060">
            <a:alpha val="90000"/>
          </a:srgb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438403" y="1443528"/>
        <a:ext cx="1956553" cy="990608"/>
      </dsp:txXfrm>
    </dsp:sp>
    <dsp:sp modelId="{39DA4798-446C-3649-86AB-3F67B5C456C4}">
      <dsp:nvSpPr>
        <dsp:cNvPr id="0" name=""/>
        <dsp:cNvSpPr/>
      </dsp:nvSpPr>
      <dsp:spPr>
        <a:xfrm>
          <a:off x="211176" y="1130791"/>
          <a:ext cx="210449" cy="2104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492"/>
              </a:lnTo>
              <a:lnTo>
                <a:pt x="210449" y="210449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421625" y="2709160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452444" y="2739979"/>
        <a:ext cx="1621956" cy="990608"/>
      </dsp:txXfrm>
    </dsp:sp>
    <dsp:sp modelId="{796EDEC5-107D-8B4D-A057-B911507E7362}">
      <dsp:nvSpPr>
        <dsp:cNvPr id="0" name=""/>
        <dsp:cNvSpPr/>
      </dsp:nvSpPr>
      <dsp:spPr>
        <a:xfrm>
          <a:off x="211176" y="1130791"/>
          <a:ext cx="210449" cy="3419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9800"/>
              </a:lnTo>
              <a:lnTo>
                <a:pt x="210449" y="341980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421625" y="4024468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452444" y="4055287"/>
        <a:ext cx="1621956" cy="990608"/>
      </dsp:txXfrm>
    </dsp:sp>
    <dsp:sp modelId="{7489EC17-E39F-CD46-99F7-908BE7F1710C}">
      <dsp:nvSpPr>
        <dsp:cNvPr id="0" name=""/>
        <dsp:cNvSpPr/>
      </dsp:nvSpPr>
      <dsp:spPr>
        <a:xfrm>
          <a:off x="211176" y="1130791"/>
          <a:ext cx="210449" cy="4735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5108"/>
              </a:lnTo>
              <a:lnTo>
                <a:pt x="210449" y="47351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421625" y="5339776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452444" y="5370595"/>
        <a:ext cx="1621956" cy="99060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726" y="78545"/>
          <a:ext cx="2104492" cy="1052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31545" y="109364"/>
        <a:ext cx="2042854" cy="990608"/>
      </dsp:txXfrm>
    </dsp:sp>
    <dsp:sp modelId="{CD0E4C7C-540A-B547-8DA4-BB966E83774F}">
      <dsp:nvSpPr>
        <dsp:cNvPr id="0" name=""/>
        <dsp:cNvSpPr/>
      </dsp:nvSpPr>
      <dsp:spPr>
        <a:xfrm>
          <a:off x="211176" y="1130791"/>
          <a:ext cx="196408" cy="808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040"/>
              </a:lnTo>
              <a:lnTo>
                <a:pt x="196408" y="80804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407584" y="1412709"/>
          <a:ext cx="2018191" cy="1052246"/>
        </a:xfrm>
        <a:prstGeom prst="roundRect">
          <a:avLst>
            <a:gd name="adj" fmla="val 10000"/>
          </a:avLst>
        </a:prstGeom>
        <a:solidFill>
          <a:srgbClr val="002060">
            <a:alpha val="90000"/>
          </a:srgb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438403" y="1443528"/>
        <a:ext cx="1956553" cy="990608"/>
      </dsp:txXfrm>
    </dsp:sp>
    <dsp:sp modelId="{39DA4798-446C-3649-86AB-3F67B5C456C4}">
      <dsp:nvSpPr>
        <dsp:cNvPr id="0" name=""/>
        <dsp:cNvSpPr/>
      </dsp:nvSpPr>
      <dsp:spPr>
        <a:xfrm>
          <a:off x="211176" y="1130791"/>
          <a:ext cx="210449" cy="2104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492"/>
              </a:lnTo>
              <a:lnTo>
                <a:pt x="210449" y="210449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421625" y="2709160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452444" y="2739979"/>
        <a:ext cx="1621956" cy="990608"/>
      </dsp:txXfrm>
    </dsp:sp>
    <dsp:sp modelId="{796EDEC5-107D-8B4D-A057-B911507E7362}">
      <dsp:nvSpPr>
        <dsp:cNvPr id="0" name=""/>
        <dsp:cNvSpPr/>
      </dsp:nvSpPr>
      <dsp:spPr>
        <a:xfrm>
          <a:off x="211176" y="1130791"/>
          <a:ext cx="210449" cy="3419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9800"/>
              </a:lnTo>
              <a:lnTo>
                <a:pt x="210449" y="341980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421625" y="4024468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452444" y="4055287"/>
        <a:ext cx="1621956" cy="990608"/>
      </dsp:txXfrm>
    </dsp:sp>
    <dsp:sp modelId="{7489EC17-E39F-CD46-99F7-908BE7F1710C}">
      <dsp:nvSpPr>
        <dsp:cNvPr id="0" name=""/>
        <dsp:cNvSpPr/>
      </dsp:nvSpPr>
      <dsp:spPr>
        <a:xfrm>
          <a:off x="211176" y="1130791"/>
          <a:ext cx="210449" cy="4735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5108"/>
              </a:lnTo>
              <a:lnTo>
                <a:pt x="210449" y="47351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421625" y="5339776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452444" y="5370595"/>
        <a:ext cx="1621956" cy="99060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726" y="78545"/>
          <a:ext cx="2104492" cy="1052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31545" y="109364"/>
        <a:ext cx="2042854" cy="990608"/>
      </dsp:txXfrm>
    </dsp:sp>
    <dsp:sp modelId="{CD0E4C7C-540A-B547-8DA4-BB966E83774F}">
      <dsp:nvSpPr>
        <dsp:cNvPr id="0" name=""/>
        <dsp:cNvSpPr/>
      </dsp:nvSpPr>
      <dsp:spPr>
        <a:xfrm>
          <a:off x="211176" y="1130791"/>
          <a:ext cx="196408" cy="808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040"/>
              </a:lnTo>
              <a:lnTo>
                <a:pt x="196408" y="80804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407584" y="1412709"/>
          <a:ext cx="2018191" cy="1052246"/>
        </a:xfrm>
        <a:prstGeom prst="roundRect">
          <a:avLst>
            <a:gd name="adj" fmla="val 10000"/>
          </a:avLst>
        </a:prstGeom>
        <a:solidFill>
          <a:srgbClr val="002060">
            <a:alpha val="90000"/>
          </a:srgb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438403" y="1443528"/>
        <a:ext cx="1956553" cy="990608"/>
      </dsp:txXfrm>
    </dsp:sp>
    <dsp:sp modelId="{39DA4798-446C-3649-86AB-3F67B5C456C4}">
      <dsp:nvSpPr>
        <dsp:cNvPr id="0" name=""/>
        <dsp:cNvSpPr/>
      </dsp:nvSpPr>
      <dsp:spPr>
        <a:xfrm>
          <a:off x="211176" y="1130791"/>
          <a:ext cx="210449" cy="2104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492"/>
              </a:lnTo>
              <a:lnTo>
                <a:pt x="210449" y="210449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421625" y="2709160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452444" y="2739979"/>
        <a:ext cx="1621956" cy="990608"/>
      </dsp:txXfrm>
    </dsp:sp>
    <dsp:sp modelId="{796EDEC5-107D-8B4D-A057-B911507E7362}">
      <dsp:nvSpPr>
        <dsp:cNvPr id="0" name=""/>
        <dsp:cNvSpPr/>
      </dsp:nvSpPr>
      <dsp:spPr>
        <a:xfrm>
          <a:off x="211176" y="1130791"/>
          <a:ext cx="210449" cy="3419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9800"/>
              </a:lnTo>
              <a:lnTo>
                <a:pt x="210449" y="341980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421625" y="4024468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452444" y="4055287"/>
        <a:ext cx="1621956" cy="990608"/>
      </dsp:txXfrm>
    </dsp:sp>
    <dsp:sp modelId="{7489EC17-E39F-CD46-99F7-908BE7F1710C}">
      <dsp:nvSpPr>
        <dsp:cNvPr id="0" name=""/>
        <dsp:cNvSpPr/>
      </dsp:nvSpPr>
      <dsp:spPr>
        <a:xfrm>
          <a:off x="211176" y="1130791"/>
          <a:ext cx="210449" cy="4735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5108"/>
              </a:lnTo>
              <a:lnTo>
                <a:pt x="210449" y="47351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421625" y="5339776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452444" y="5370595"/>
        <a:ext cx="1621956" cy="99060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726" y="78545"/>
          <a:ext cx="2104492" cy="1052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31545" y="109364"/>
        <a:ext cx="2042854" cy="990608"/>
      </dsp:txXfrm>
    </dsp:sp>
    <dsp:sp modelId="{CD0E4C7C-540A-B547-8DA4-BB966E83774F}">
      <dsp:nvSpPr>
        <dsp:cNvPr id="0" name=""/>
        <dsp:cNvSpPr/>
      </dsp:nvSpPr>
      <dsp:spPr>
        <a:xfrm>
          <a:off x="211176" y="1130791"/>
          <a:ext cx="196408" cy="808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040"/>
              </a:lnTo>
              <a:lnTo>
                <a:pt x="196408" y="80804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407584" y="1412709"/>
          <a:ext cx="2018191" cy="1052246"/>
        </a:xfrm>
        <a:prstGeom prst="roundRect">
          <a:avLst>
            <a:gd name="adj" fmla="val 10000"/>
          </a:avLst>
        </a:prstGeom>
        <a:solidFill>
          <a:srgbClr val="002060">
            <a:alpha val="90000"/>
          </a:srgb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438403" y="1443528"/>
        <a:ext cx="1956553" cy="990608"/>
      </dsp:txXfrm>
    </dsp:sp>
    <dsp:sp modelId="{39DA4798-446C-3649-86AB-3F67B5C456C4}">
      <dsp:nvSpPr>
        <dsp:cNvPr id="0" name=""/>
        <dsp:cNvSpPr/>
      </dsp:nvSpPr>
      <dsp:spPr>
        <a:xfrm>
          <a:off x="211176" y="1130791"/>
          <a:ext cx="210449" cy="2104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492"/>
              </a:lnTo>
              <a:lnTo>
                <a:pt x="210449" y="210449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421625" y="2709160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452444" y="2739979"/>
        <a:ext cx="1621956" cy="990608"/>
      </dsp:txXfrm>
    </dsp:sp>
    <dsp:sp modelId="{796EDEC5-107D-8B4D-A057-B911507E7362}">
      <dsp:nvSpPr>
        <dsp:cNvPr id="0" name=""/>
        <dsp:cNvSpPr/>
      </dsp:nvSpPr>
      <dsp:spPr>
        <a:xfrm>
          <a:off x="211176" y="1130791"/>
          <a:ext cx="210449" cy="3419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9800"/>
              </a:lnTo>
              <a:lnTo>
                <a:pt x="210449" y="341980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421625" y="4024468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452444" y="4055287"/>
        <a:ext cx="1621956" cy="990608"/>
      </dsp:txXfrm>
    </dsp:sp>
    <dsp:sp modelId="{7489EC17-E39F-CD46-99F7-908BE7F1710C}">
      <dsp:nvSpPr>
        <dsp:cNvPr id="0" name=""/>
        <dsp:cNvSpPr/>
      </dsp:nvSpPr>
      <dsp:spPr>
        <a:xfrm>
          <a:off x="211176" y="1130791"/>
          <a:ext cx="210449" cy="4735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5108"/>
              </a:lnTo>
              <a:lnTo>
                <a:pt x="210449" y="47351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421625" y="5339776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452444" y="5370595"/>
        <a:ext cx="1621956" cy="99060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726" y="78545"/>
          <a:ext cx="2104492" cy="1052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31545" y="109364"/>
        <a:ext cx="2042854" cy="990608"/>
      </dsp:txXfrm>
    </dsp:sp>
    <dsp:sp modelId="{CD0E4C7C-540A-B547-8DA4-BB966E83774F}">
      <dsp:nvSpPr>
        <dsp:cNvPr id="0" name=""/>
        <dsp:cNvSpPr/>
      </dsp:nvSpPr>
      <dsp:spPr>
        <a:xfrm>
          <a:off x="211176" y="1130791"/>
          <a:ext cx="196408" cy="808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040"/>
              </a:lnTo>
              <a:lnTo>
                <a:pt x="196408" y="80804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407584" y="1412709"/>
          <a:ext cx="2018191" cy="1052246"/>
        </a:xfrm>
        <a:prstGeom prst="roundRect">
          <a:avLst>
            <a:gd name="adj" fmla="val 10000"/>
          </a:avLst>
        </a:prstGeom>
        <a:solidFill>
          <a:srgbClr val="002060">
            <a:alpha val="90000"/>
          </a:srgb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438403" y="1443528"/>
        <a:ext cx="1956553" cy="990608"/>
      </dsp:txXfrm>
    </dsp:sp>
    <dsp:sp modelId="{39DA4798-446C-3649-86AB-3F67B5C456C4}">
      <dsp:nvSpPr>
        <dsp:cNvPr id="0" name=""/>
        <dsp:cNvSpPr/>
      </dsp:nvSpPr>
      <dsp:spPr>
        <a:xfrm>
          <a:off x="211176" y="1130791"/>
          <a:ext cx="210449" cy="2104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492"/>
              </a:lnTo>
              <a:lnTo>
                <a:pt x="210449" y="210449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421625" y="2709160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452444" y="2739979"/>
        <a:ext cx="1621956" cy="990608"/>
      </dsp:txXfrm>
    </dsp:sp>
    <dsp:sp modelId="{796EDEC5-107D-8B4D-A057-B911507E7362}">
      <dsp:nvSpPr>
        <dsp:cNvPr id="0" name=""/>
        <dsp:cNvSpPr/>
      </dsp:nvSpPr>
      <dsp:spPr>
        <a:xfrm>
          <a:off x="211176" y="1130791"/>
          <a:ext cx="210449" cy="3419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9800"/>
              </a:lnTo>
              <a:lnTo>
                <a:pt x="210449" y="341980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421625" y="4024468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452444" y="4055287"/>
        <a:ext cx="1621956" cy="990608"/>
      </dsp:txXfrm>
    </dsp:sp>
    <dsp:sp modelId="{7489EC17-E39F-CD46-99F7-908BE7F1710C}">
      <dsp:nvSpPr>
        <dsp:cNvPr id="0" name=""/>
        <dsp:cNvSpPr/>
      </dsp:nvSpPr>
      <dsp:spPr>
        <a:xfrm>
          <a:off x="211176" y="1130791"/>
          <a:ext cx="210449" cy="4735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5108"/>
              </a:lnTo>
              <a:lnTo>
                <a:pt x="210449" y="47351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421625" y="5339776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452444" y="5370595"/>
        <a:ext cx="1621956" cy="99060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726" y="78545"/>
          <a:ext cx="2104492" cy="1052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31545" y="109364"/>
        <a:ext cx="2042854" cy="990608"/>
      </dsp:txXfrm>
    </dsp:sp>
    <dsp:sp modelId="{CD0E4C7C-540A-B547-8DA4-BB966E83774F}">
      <dsp:nvSpPr>
        <dsp:cNvPr id="0" name=""/>
        <dsp:cNvSpPr/>
      </dsp:nvSpPr>
      <dsp:spPr>
        <a:xfrm>
          <a:off x="211176" y="1130791"/>
          <a:ext cx="196408" cy="808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040"/>
              </a:lnTo>
              <a:lnTo>
                <a:pt x="196408" y="80804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407584" y="1412709"/>
          <a:ext cx="2018191" cy="1052246"/>
        </a:xfrm>
        <a:prstGeom prst="roundRect">
          <a:avLst>
            <a:gd name="adj" fmla="val 10000"/>
          </a:avLst>
        </a:prstGeom>
        <a:solidFill>
          <a:srgbClr val="002060">
            <a:alpha val="90000"/>
          </a:srgb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438403" y="1443528"/>
        <a:ext cx="1956553" cy="990608"/>
      </dsp:txXfrm>
    </dsp:sp>
    <dsp:sp modelId="{39DA4798-446C-3649-86AB-3F67B5C456C4}">
      <dsp:nvSpPr>
        <dsp:cNvPr id="0" name=""/>
        <dsp:cNvSpPr/>
      </dsp:nvSpPr>
      <dsp:spPr>
        <a:xfrm>
          <a:off x="211176" y="1130791"/>
          <a:ext cx="210449" cy="2104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492"/>
              </a:lnTo>
              <a:lnTo>
                <a:pt x="210449" y="210449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421625" y="2709160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452444" y="2739979"/>
        <a:ext cx="1621956" cy="990608"/>
      </dsp:txXfrm>
    </dsp:sp>
    <dsp:sp modelId="{796EDEC5-107D-8B4D-A057-B911507E7362}">
      <dsp:nvSpPr>
        <dsp:cNvPr id="0" name=""/>
        <dsp:cNvSpPr/>
      </dsp:nvSpPr>
      <dsp:spPr>
        <a:xfrm>
          <a:off x="211176" y="1130791"/>
          <a:ext cx="210449" cy="3419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9800"/>
              </a:lnTo>
              <a:lnTo>
                <a:pt x="210449" y="341980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421625" y="4024468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452444" y="4055287"/>
        <a:ext cx="1621956" cy="990608"/>
      </dsp:txXfrm>
    </dsp:sp>
    <dsp:sp modelId="{7489EC17-E39F-CD46-99F7-908BE7F1710C}">
      <dsp:nvSpPr>
        <dsp:cNvPr id="0" name=""/>
        <dsp:cNvSpPr/>
      </dsp:nvSpPr>
      <dsp:spPr>
        <a:xfrm>
          <a:off x="211176" y="1130791"/>
          <a:ext cx="210449" cy="4735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5108"/>
              </a:lnTo>
              <a:lnTo>
                <a:pt x="210449" y="47351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421625" y="5339776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452444" y="5370595"/>
        <a:ext cx="1621956" cy="99060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210829" y="140"/>
          <a:ext cx="2156762" cy="10783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242414" y="31725"/>
        <a:ext cx="2093592" cy="1015211"/>
      </dsp:txXfrm>
    </dsp:sp>
    <dsp:sp modelId="{CD0E4C7C-540A-B547-8DA4-BB966E83774F}">
      <dsp:nvSpPr>
        <dsp:cNvPr id="0" name=""/>
        <dsp:cNvSpPr/>
      </dsp:nvSpPr>
      <dsp:spPr>
        <a:xfrm>
          <a:off x="426505" y="1078521"/>
          <a:ext cx="201286" cy="828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8110"/>
              </a:lnTo>
              <a:lnTo>
                <a:pt x="201286" y="8281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627791" y="1367441"/>
          <a:ext cx="2068317" cy="1078381"/>
        </a:xfrm>
        <a:prstGeom prst="roundRect">
          <a:avLst>
            <a:gd name="adj" fmla="val 10000"/>
          </a:avLst>
        </a:prstGeom>
        <a:solidFill>
          <a:srgbClr val="002060">
            <a:alpha val="90000"/>
          </a:srgb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659376" y="1399026"/>
        <a:ext cx="2005147" cy="1015211"/>
      </dsp:txXfrm>
    </dsp:sp>
    <dsp:sp modelId="{39DA4798-446C-3649-86AB-3F67B5C456C4}">
      <dsp:nvSpPr>
        <dsp:cNvPr id="0" name=""/>
        <dsp:cNvSpPr/>
      </dsp:nvSpPr>
      <dsp:spPr>
        <a:xfrm>
          <a:off x="426505" y="1078521"/>
          <a:ext cx="215676" cy="2156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762"/>
              </a:lnTo>
              <a:lnTo>
                <a:pt x="215676" y="21567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642181" y="2696093"/>
          <a:ext cx="1725409" cy="1078381"/>
        </a:xfrm>
        <a:prstGeom prst="roundRect">
          <a:avLst>
            <a:gd name="adj" fmla="val 10000"/>
          </a:avLst>
        </a:prstGeom>
        <a:solidFill>
          <a:srgbClr val="C000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673766" y="2727678"/>
        <a:ext cx="1662239" cy="1015211"/>
      </dsp:txXfrm>
    </dsp:sp>
    <dsp:sp modelId="{796EDEC5-107D-8B4D-A057-B911507E7362}">
      <dsp:nvSpPr>
        <dsp:cNvPr id="0" name=""/>
        <dsp:cNvSpPr/>
      </dsp:nvSpPr>
      <dsp:spPr>
        <a:xfrm>
          <a:off x="426505" y="1078521"/>
          <a:ext cx="215676" cy="3504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4738"/>
              </a:lnTo>
              <a:lnTo>
                <a:pt x="215676" y="350473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642181" y="4044069"/>
          <a:ext cx="1725409" cy="1078381"/>
        </a:xfrm>
        <a:prstGeom prst="roundRect">
          <a:avLst>
            <a:gd name="adj" fmla="val 10000"/>
          </a:avLst>
        </a:prstGeom>
        <a:solidFill>
          <a:schemeClr val="accent6">
            <a:lumMod val="5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673766" y="4075654"/>
        <a:ext cx="1662239" cy="1015211"/>
      </dsp:txXfrm>
    </dsp:sp>
    <dsp:sp modelId="{7489EC17-E39F-CD46-99F7-908BE7F1710C}">
      <dsp:nvSpPr>
        <dsp:cNvPr id="0" name=""/>
        <dsp:cNvSpPr/>
      </dsp:nvSpPr>
      <dsp:spPr>
        <a:xfrm>
          <a:off x="426505" y="1078521"/>
          <a:ext cx="215676" cy="4852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2715"/>
              </a:lnTo>
              <a:lnTo>
                <a:pt x="215676" y="485271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642181" y="5392046"/>
          <a:ext cx="1725409" cy="1078381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673766" y="5423631"/>
        <a:ext cx="1662239" cy="101521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210829" y="140"/>
          <a:ext cx="2156762" cy="10783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242414" y="31725"/>
        <a:ext cx="2093592" cy="1015211"/>
      </dsp:txXfrm>
    </dsp:sp>
    <dsp:sp modelId="{CD0E4C7C-540A-B547-8DA4-BB966E83774F}">
      <dsp:nvSpPr>
        <dsp:cNvPr id="0" name=""/>
        <dsp:cNvSpPr/>
      </dsp:nvSpPr>
      <dsp:spPr>
        <a:xfrm>
          <a:off x="426505" y="1078521"/>
          <a:ext cx="201286" cy="828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8110"/>
              </a:lnTo>
              <a:lnTo>
                <a:pt x="201286" y="8281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627791" y="1367441"/>
          <a:ext cx="2068317" cy="1078381"/>
        </a:xfrm>
        <a:prstGeom prst="roundRect">
          <a:avLst>
            <a:gd name="adj" fmla="val 10000"/>
          </a:avLst>
        </a:prstGeom>
        <a:solidFill>
          <a:schemeClr val="lt1">
            <a:alpha val="74000"/>
          </a:scheme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659376" y="1399026"/>
        <a:ext cx="2005147" cy="1015211"/>
      </dsp:txXfrm>
    </dsp:sp>
    <dsp:sp modelId="{39DA4798-446C-3649-86AB-3F67B5C456C4}">
      <dsp:nvSpPr>
        <dsp:cNvPr id="0" name=""/>
        <dsp:cNvSpPr/>
      </dsp:nvSpPr>
      <dsp:spPr>
        <a:xfrm>
          <a:off x="426505" y="1078521"/>
          <a:ext cx="215676" cy="2156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762"/>
              </a:lnTo>
              <a:lnTo>
                <a:pt x="215676" y="21567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642181" y="2696093"/>
          <a:ext cx="1725409" cy="1078381"/>
        </a:xfrm>
        <a:prstGeom prst="roundRect">
          <a:avLst>
            <a:gd name="adj" fmla="val 10000"/>
          </a:avLst>
        </a:prstGeom>
        <a:solidFill>
          <a:schemeClr val="lt1">
            <a:alpha val="7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673766" y="2727678"/>
        <a:ext cx="1662239" cy="1015211"/>
      </dsp:txXfrm>
    </dsp:sp>
    <dsp:sp modelId="{796EDEC5-107D-8B4D-A057-B911507E7362}">
      <dsp:nvSpPr>
        <dsp:cNvPr id="0" name=""/>
        <dsp:cNvSpPr/>
      </dsp:nvSpPr>
      <dsp:spPr>
        <a:xfrm>
          <a:off x="426505" y="1078521"/>
          <a:ext cx="215676" cy="3504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4738"/>
              </a:lnTo>
              <a:lnTo>
                <a:pt x="215676" y="350473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642181" y="4044069"/>
          <a:ext cx="1725409" cy="1078381"/>
        </a:xfrm>
        <a:prstGeom prst="roundRect">
          <a:avLst>
            <a:gd name="adj" fmla="val 10000"/>
          </a:avLst>
        </a:prstGeom>
        <a:solidFill>
          <a:schemeClr val="accent6">
            <a:lumMod val="5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673766" y="4075654"/>
        <a:ext cx="1662239" cy="1015211"/>
      </dsp:txXfrm>
    </dsp:sp>
    <dsp:sp modelId="{7489EC17-E39F-CD46-99F7-908BE7F1710C}">
      <dsp:nvSpPr>
        <dsp:cNvPr id="0" name=""/>
        <dsp:cNvSpPr/>
      </dsp:nvSpPr>
      <dsp:spPr>
        <a:xfrm>
          <a:off x="426505" y="1078521"/>
          <a:ext cx="215676" cy="4852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2715"/>
              </a:lnTo>
              <a:lnTo>
                <a:pt x="215676" y="485271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642181" y="5392046"/>
          <a:ext cx="1725409" cy="1078381"/>
        </a:xfrm>
        <a:prstGeom prst="roundRect">
          <a:avLst>
            <a:gd name="adj" fmla="val 10000"/>
          </a:avLst>
        </a:prstGeom>
        <a:solidFill>
          <a:schemeClr val="lt1">
            <a:alpha val="7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673766" y="5423631"/>
        <a:ext cx="1662239" cy="101521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210829" y="140"/>
          <a:ext cx="2156762" cy="10783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242414" y="31725"/>
        <a:ext cx="2093592" cy="1015211"/>
      </dsp:txXfrm>
    </dsp:sp>
    <dsp:sp modelId="{CD0E4C7C-540A-B547-8DA4-BB966E83774F}">
      <dsp:nvSpPr>
        <dsp:cNvPr id="0" name=""/>
        <dsp:cNvSpPr/>
      </dsp:nvSpPr>
      <dsp:spPr>
        <a:xfrm>
          <a:off x="426505" y="1078521"/>
          <a:ext cx="201286" cy="828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8110"/>
              </a:lnTo>
              <a:lnTo>
                <a:pt x="201286" y="8281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627791" y="1367441"/>
          <a:ext cx="2068317" cy="1078381"/>
        </a:xfrm>
        <a:prstGeom prst="roundRect">
          <a:avLst>
            <a:gd name="adj" fmla="val 10000"/>
          </a:avLst>
        </a:prstGeom>
        <a:solidFill>
          <a:schemeClr val="lt1">
            <a:alpha val="74000"/>
          </a:scheme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659376" y="1399026"/>
        <a:ext cx="2005147" cy="1015211"/>
      </dsp:txXfrm>
    </dsp:sp>
    <dsp:sp modelId="{39DA4798-446C-3649-86AB-3F67B5C456C4}">
      <dsp:nvSpPr>
        <dsp:cNvPr id="0" name=""/>
        <dsp:cNvSpPr/>
      </dsp:nvSpPr>
      <dsp:spPr>
        <a:xfrm>
          <a:off x="426505" y="1078521"/>
          <a:ext cx="215676" cy="2156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762"/>
              </a:lnTo>
              <a:lnTo>
                <a:pt x="215676" y="21567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642181" y="2696093"/>
          <a:ext cx="1725409" cy="1078381"/>
        </a:xfrm>
        <a:prstGeom prst="roundRect">
          <a:avLst>
            <a:gd name="adj" fmla="val 10000"/>
          </a:avLst>
        </a:prstGeom>
        <a:solidFill>
          <a:schemeClr val="lt1">
            <a:alpha val="7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673766" y="2727678"/>
        <a:ext cx="1662239" cy="1015211"/>
      </dsp:txXfrm>
    </dsp:sp>
    <dsp:sp modelId="{796EDEC5-107D-8B4D-A057-B911507E7362}">
      <dsp:nvSpPr>
        <dsp:cNvPr id="0" name=""/>
        <dsp:cNvSpPr/>
      </dsp:nvSpPr>
      <dsp:spPr>
        <a:xfrm>
          <a:off x="426505" y="1078521"/>
          <a:ext cx="215676" cy="3504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4738"/>
              </a:lnTo>
              <a:lnTo>
                <a:pt x="215676" y="350473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642181" y="4044069"/>
          <a:ext cx="1725409" cy="1078381"/>
        </a:xfrm>
        <a:prstGeom prst="roundRect">
          <a:avLst>
            <a:gd name="adj" fmla="val 10000"/>
          </a:avLst>
        </a:prstGeom>
        <a:solidFill>
          <a:schemeClr val="accent6">
            <a:lumMod val="5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673766" y="4075654"/>
        <a:ext cx="1662239" cy="1015211"/>
      </dsp:txXfrm>
    </dsp:sp>
    <dsp:sp modelId="{7489EC17-E39F-CD46-99F7-908BE7F1710C}">
      <dsp:nvSpPr>
        <dsp:cNvPr id="0" name=""/>
        <dsp:cNvSpPr/>
      </dsp:nvSpPr>
      <dsp:spPr>
        <a:xfrm>
          <a:off x="426505" y="1078521"/>
          <a:ext cx="215676" cy="4852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2715"/>
              </a:lnTo>
              <a:lnTo>
                <a:pt x="215676" y="485271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642181" y="5392046"/>
          <a:ext cx="1725409" cy="1078381"/>
        </a:xfrm>
        <a:prstGeom prst="roundRect">
          <a:avLst>
            <a:gd name="adj" fmla="val 10000"/>
          </a:avLst>
        </a:prstGeom>
        <a:solidFill>
          <a:schemeClr val="lt1">
            <a:alpha val="7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673766" y="5423631"/>
        <a:ext cx="1662239" cy="10152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13F8E-092E-48DD-8D6E-144A87803A45}">
      <dsp:nvSpPr>
        <dsp:cNvPr id="0" name=""/>
        <dsp:cNvSpPr/>
      </dsp:nvSpPr>
      <dsp:spPr>
        <a:xfrm>
          <a:off x="1809893" y="0"/>
          <a:ext cx="1809893" cy="1612874"/>
        </a:xfrm>
        <a:prstGeom prst="trapezoid">
          <a:avLst>
            <a:gd name="adj" fmla="val 56108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GB" sz="28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en-GB" sz="2000" b="1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GB" sz="1800" b="1" kern="1200" dirty="0" err="1"/>
            <a:t>Système</a:t>
          </a:r>
          <a:endParaRPr lang="en-GB" sz="1800" b="1" kern="1200" dirty="0"/>
        </a:p>
      </dsp:txBody>
      <dsp:txXfrm>
        <a:off x="1809893" y="0"/>
        <a:ext cx="1809893" cy="1612874"/>
      </dsp:txXfrm>
    </dsp:sp>
    <dsp:sp modelId="{143BDB85-923C-44EE-8524-5F31F6928A9D}">
      <dsp:nvSpPr>
        <dsp:cNvPr id="0" name=""/>
        <dsp:cNvSpPr/>
      </dsp:nvSpPr>
      <dsp:spPr>
        <a:xfrm>
          <a:off x="904946" y="1612874"/>
          <a:ext cx="3619786" cy="1612874"/>
        </a:xfrm>
        <a:prstGeom prst="trapezoid">
          <a:avLst>
            <a:gd name="adj" fmla="val 56108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GB" sz="1800" b="1" kern="1200" dirty="0"/>
            <a:t>Institutions</a:t>
          </a:r>
        </a:p>
      </dsp:txBody>
      <dsp:txXfrm>
        <a:off x="1538409" y="1612874"/>
        <a:ext cx="2352860" cy="1612874"/>
      </dsp:txXfrm>
    </dsp:sp>
    <dsp:sp modelId="{0CC0FE1C-2AA9-4B3A-B0FA-65F3F488EDF8}">
      <dsp:nvSpPr>
        <dsp:cNvPr id="0" name=""/>
        <dsp:cNvSpPr/>
      </dsp:nvSpPr>
      <dsp:spPr>
        <a:xfrm>
          <a:off x="0" y="3225748"/>
          <a:ext cx="5429679" cy="1612874"/>
        </a:xfrm>
        <a:prstGeom prst="trapezoid">
          <a:avLst>
            <a:gd name="adj" fmla="val 56108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>
              <a:solidFill>
                <a:schemeClr val="bg1"/>
              </a:solidFill>
            </a:rPr>
            <a:t>Individus</a:t>
          </a:r>
          <a:endParaRPr lang="en-GB" sz="1800" b="1" kern="1200" dirty="0">
            <a:solidFill>
              <a:schemeClr val="bg1"/>
            </a:solidFill>
          </a:endParaRPr>
        </a:p>
      </dsp:txBody>
      <dsp:txXfrm>
        <a:off x="950193" y="3225748"/>
        <a:ext cx="3529291" cy="161287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210829" y="140"/>
          <a:ext cx="2156762" cy="10783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242414" y="31725"/>
        <a:ext cx="2093592" cy="1015211"/>
      </dsp:txXfrm>
    </dsp:sp>
    <dsp:sp modelId="{CD0E4C7C-540A-B547-8DA4-BB966E83774F}">
      <dsp:nvSpPr>
        <dsp:cNvPr id="0" name=""/>
        <dsp:cNvSpPr/>
      </dsp:nvSpPr>
      <dsp:spPr>
        <a:xfrm>
          <a:off x="426505" y="1078521"/>
          <a:ext cx="201286" cy="828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8110"/>
              </a:lnTo>
              <a:lnTo>
                <a:pt x="201286" y="8281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627791" y="1367441"/>
          <a:ext cx="2068317" cy="1078381"/>
        </a:xfrm>
        <a:prstGeom prst="roundRect">
          <a:avLst>
            <a:gd name="adj" fmla="val 10000"/>
          </a:avLst>
        </a:prstGeom>
        <a:solidFill>
          <a:schemeClr val="lt1">
            <a:alpha val="74000"/>
          </a:scheme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659376" y="1399026"/>
        <a:ext cx="2005147" cy="1015211"/>
      </dsp:txXfrm>
    </dsp:sp>
    <dsp:sp modelId="{39DA4798-446C-3649-86AB-3F67B5C456C4}">
      <dsp:nvSpPr>
        <dsp:cNvPr id="0" name=""/>
        <dsp:cNvSpPr/>
      </dsp:nvSpPr>
      <dsp:spPr>
        <a:xfrm>
          <a:off x="426505" y="1078521"/>
          <a:ext cx="215676" cy="2156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762"/>
              </a:lnTo>
              <a:lnTo>
                <a:pt x="215676" y="21567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642181" y="2696093"/>
          <a:ext cx="1725409" cy="1078381"/>
        </a:xfrm>
        <a:prstGeom prst="roundRect">
          <a:avLst>
            <a:gd name="adj" fmla="val 10000"/>
          </a:avLst>
        </a:prstGeom>
        <a:solidFill>
          <a:schemeClr val="lt1">
            <a:alpha val="7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673766" y="2727678"/>
        <a:ext cx="1662239" cy="1015211"/>
      </dsp:txXfrm>
    </dsp:sp>
    <dsp:sp modelId="{796EDEC5-107D-8B4D-A057-B911507E7362}">
      <dsp:nvSpPr>
        <dsp:cNvPr id="0" name=""/>
        <dsp:cNvSpPr/>
      </dsp:nvSpPr>
      <dsp:spPr>
        <a:xfrm>
          <a:off x="426505" y="1078521"/>
          <a:ext cx="215676" cy="3504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4738"/>
              </a:lnTo>
              <a:lnTo>
                <a:pt x="215676" y="350473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642181" y="4044069"/>
          <a:ext cx="1725409" cy="1078381"/>
        </a:xfrm>
        <a:prstGeom prst="roundRect">
          <a:avLst>
            <a:gd name="adj" fmla="val 10000"/>
          </a:avLst>
        </a:prstGeom>
        <a:solidFill>
          <a:schemeClr val="accent6">
            <a:lumMod val="5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673766" y="4075654"/>
        <a:ext cx="1662239" cy="1015211"/>
      </dsp:txXfrm>
    </dsp:sp>
    <dsp:sp modelId="{7489EC17-E39F-CD46-99F7-908BE7F1710C}">
      <dsp:nvSpPr>
        <dsp:cNvPr id="0" name=""/>
        <dsp:cNvSpPr/>
      </dsp:nvSpPr>
      <dsp:spPr>
        <a:xfrm>
          <a:off x="426505" y="1078521"/>
          <a:ext cx="215676" cy="4852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2715"/>
              </a:lnTo>
              <a:lnTo>
                <a:pt x="215676" y="485271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642181" y="5392046"/>
          <a:ext cx="1725409" cy="1078381"/>
        </a:xfrm>
        <a:prstGeom prst="roundRect">
          <a:avLst>
            <a:gd name="adj" fmla="val 10000"/>
          </a:avLst>
        </a:prstGeom>
        <a:solidFill>
          <a:schemeClr val="lt1">
            <a:alpha val="7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673766" y="5423631"/>
        <a:ext cx="1662239" cy="101521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210829" y="140"/>
          <a:ext cx="2156762" cy="10783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242414" y="31725"/>
        <a:ext cx="2093592" cy="1015211"/>
      </dsp:txXfrm>
    </dsp:sp>
    <dsp:sp modelId="{CD0E4C7C-540A-B547-8DA4-BB966E83774F}">
      <dsp:nvSpPr>
        <dsp:cNvPr id="0" name=""/>
        <dsp:cNvSpPr/>
      </dsp:nvSpPr>
      <dsp:spPr>
        <a:xfrm>
          <a:off x="426505" y="1078521"/>
          <a:ext cx="201286" cy="828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8110"/>
              </a:lnTo>
              <a:lnTo>
                <a:pt x="201286" y="8281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627791" y="1367441"/>
          <a:ext cx="2068317" cy="1078381"/>
        </a:xfrm>
        <a:prstGeom prst="roundRect">
          <a:avLst>
            <a:gd name="adj" fmla="val 10000"/>
          </a:avLst>
        </a:prstGeom>
        <a:solidFill>
          <a:schemeClr val="lt1">
            <a:alpha val="74000"/>
          </a:scheme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659376" y="1399026"/>
        <a:ext cx="2005147" cy="1015211"/>
      </dsp:txXfrm>
    </dsp:sp>
    <dsp:sp modelId="{39DA4798-446C-3649-86AB-3F67B5C456C4}">
      <dsp:nvSpPr>
        <dsp:cNvPr id="0" name=""/>
        <dsp:cNvSpPr/>
      </dsp:nvSpPr>
      <dsp:spPr>
        <a:xfrm>
          <a:off x="426505" y="1078521"/>
          <a:ext cx="215676" cy="2156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762"/>
              </a:lnTo>
              <a:lnTo>
                <a:pt x="215676" y="21567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642181" y="2696093"/>
          <a:ext cx="1725409" cy="1078381"/>
        </a:xfrm>
        <a:prstGeom prst="roundRect">
          <a:avLst>
            <a:gd name="adj" fmla="val 10000"/>
          </a:avLst>
        </a:prstGeom>
        <a:solidFill>
          <a:schemeClr val="lt1">
            <a:alpha val="7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673766" y="2727678"/>
        <a:ext cx="1662239" cy="1015211"/>
      </dsp:txXfrm>
    </dsp:sp>
    <dsp:sp modelId="{796EDEC5-107D-8B4D-A057-B911507E7362}">
      <dsp:nvSpPr>
        <dsp:cNvPr id="0" name=""/>
        <dsp:cNvSpPr/>
      </dsp:nvSpPr>
      <dsp:spPr>
        <a:xfrm>
          <a:off x="426505" y="1078521"/>
          <a:ext cx="215676" cy="3504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4738"/>
              </a:lnTo>
              <a:lnTo>
                <a:pt x="215676" y="350473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642181" y="4044069"/>
          <a:ext cx="1725409" cy="1078381"/>
        </a:xfrm>
        <a:prstGeom prst="roundRect">
          <a:avLst>
            <a:gd name="adj" fmla="val 10000"/>
          </a:avLst>
        </a:prstGeom>
        <a:solidFill>
          <a:schemeClr val="accent6">
            <a:lumMod val="5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673766" y="4075654"/>
        <a:ext cx="1662239" cy="1015211"/>
      </dsp:txXfrm>
    </dsp:sp>
    <dsp:sp modelId="{7489EC17-E39F-CD46-99F7-908BE7F1710C}">
      <dsp:nvSpPr>
        <dsp:cNvPr id="0" name=""/>
        <dsp:cNvSpPr/>
      </dsp:nvSpPr>
      <dsp:spPr>
        <a:xfrm>
          <a:off x="426505" y="1078521"/>
          <a:ext cx="215676" cy="4852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2715"/>
              </a:lnTo>
              <a:lnTo>
                <a:pt x="215676" y="485271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642181" y="5392046"/>
          <a:ext cx="1725409" cy="1078381"/>
        </a:xfrm>
        <a:prstGeom prst="roundRect">
          <a:avLst>
            <a:gd name="adj" fmla="val 10000"/>
          </a:avLst>
        </a:prstGeom>
        <a:solidFill>
          <a:schemeClr val="lt1">
            <a:alpha val="7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673766" y="5423631"/>
        <a:ext cx="1662239" cy="101521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371016" y="140"/>
          <a:ext cx="2156762" cy="10783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402601" y="31725"/>
        <a:ext cx="2093592" cy="1015211"/>
      </dsp:txXfrm>
    </dsp:sp>
    <dsp:sp modelId="{CD0E4C7C-540A-B547-8DA4-BB966E83774F}">
      <dsp:nvSpPr>
        <dsp:cNvPr id="0" name=""/>
        <dsp:cNvSpPr/>
      </dsp:nvSpPr>
      <dsp:spPr>
        <a:xfrm>
          <a:off x="586692" y="1078521"/>
          <a:ext cx="201286" cy="828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8110"/>
              </a:lnTo>
              <a:lnTo>
                <a:pt x="201286" y="8281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787978" y="1367441"/>
          <a:ext cx="1747943" cy="1078381"/>
        </a:xfrm>
        <a:prstGeom prst="roundRect">
          <a:avLst>
            <a:gd name="adj" fmla="val 10000"/>
          </a:avLst>
        </a:prstGeom>
        <a:solidFill>
          <a:schemeClr val="lt1">
            <a:alpha val="78000"/>
          </a:scheme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819563" y="1399026"/>
        <a:ext cx="1684773" cy="1015211"/>
      </dsp:txXfrm>
    </dsp:sp>
    <dsp:sp modelId="{39DA4798-446C-3649-86AB-3F67B5C456C4}">
      <dsp:nvSpPr>
        <dsp:cNvPr id="0" name=""/>
        <dsp:cNvSpPr/>
      </dsp:nvSpPr>
      <dsp:spPr>
        <a:xfrm>
          <a:off x="586692" y="1078521"/>
          <a:ext cx="215676" cy="2156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762"/>
              </a:lnTo>
              <a:lnTo>
                <a:pt x="215676" y="21567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802368" y="2696093"/>
          <a:ext cx="1725409" cy="1078381"/>
        </a:xfrm>
        <a:prstGeom prst="roundRect">
          <a:avLst>
            <a:gd name="adj" fmla="val 10000"/>
          </a:avLst>
        </a:prstGeom>
        <a:solidFill>
          <a:srgbClr val="C000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833953" y="2727678"/>
        <a:ext cx="1662239" cy="1015211"/>
      </dsp:txXfrm>
    </dsp:sp>
    <dsp:sp modelId="{796EDEC5-107D-8B4D-A057-B911507E7362}">
      <dsp:nvSpPr>
        <dsp:cNvPr id="0" name=""/>
        <dsp:cNvSpPr/>
      </dsp:nvSpPr>
      <dsp:spPr>
        <a:xfrm>
          <a:off x="586692" y="1078521"/>
          <a:ext cx="215676" cy="3504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4738"/>
              </a:lnTo>
              <a:lnTo>
                <a:pt x="215676" y="350473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802368" y="4044069"/>
          <a:ext cx="1725409" cy="1078381"/>
        </a:xfrm>
        <a:prstGeom prst="roundRect">
          <a:avLst>
            <a:gd name="adj" fmla="val 10000"/>
          </a:avLst>
        </a:prstGeom>
        <a:solidFill>
          <a:schemeClr val="lt1">
            <a:alpha val="78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833953" y="4075654"/>
        <a:ext cx="1662239" cy="1015211"/>
      </dsp:txXfrm>
    </dsp:sp>
    <dsp:sp modelId="{7489EC17-E39F-CD46-99F7-908BE7F1710C}">
      <dsp:nvSpPr>
        <dsp:cNvPr id="0" name=""/>
        <dsp:cNvSpPr/>
      </dsp:nvSpPr>
      <dsp:spPr>
        <a:xfrm>
          <a:off x="586692" y="1078521"/>
          <a:ext cx="215676" cy="4852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2715"/>
              </a:lnTo>
              <a:lnTo>
                <a:pt x="215676" y="485271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802368" y="5392046"/>
          <a:ext cx="1725409" cy="1078381"/>
        </a:xfrm>
        <a:prstGeom prst="roundRect">
          <a:avLst>
            <a:gd name="adj" fmla="val 10000"/>
          </a:avLst>
        </a:prstGeom>
        <a:solidFill>
          <a:schemeClr val="lt1">
            <a:alpha val="78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833953" y="5423631"/>
        <a:ext cx="1662239" cy="10152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7B8FCC-605F-0B44-8D39-5400F09E05C3}">
      <dsp:nvSpPr>
        <dsp:cNvPr id="0" name=""/>
        <dsp:cNvSpPr/>
      </dsp:nvSpPr>
      <dsp:spPr>
        <a:xfrm>
          <a:off x="3182893" y="2395739"/>
          <a:ext cx="2476699" cy="2001121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KA 1 : Mobilité des individus à des fins d’apprentissage </a:t>
          </a:r>
        </a:p>
      </dsp:txBody>
      <dsp:txXfrm>
        <a:off x="3645276" y="2864492"/>
        <a:ext cx="1551933" cy="1028618"/>
      </dsp:txXfrm>
    </dsp:sp>
    <dsp:sp modelId="{C2DBC300-9585-BD45-B295-E3A277F7F98F}">
      <dsp:nvSpPr>
        <dsp:cNvPr id="0" name=""/>
        <dsp:cNvSpPr/>
      </dsp:nvSpPr>
      <dsp:spPr>
        <a:xfrm>
          <a:off x="1054692" y="1334486"/>
          <a:ext cx="2591158" cy="2235029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KA2 : Coopération et  partenariat </a:t>
          </a:r>
        </a:p>
      </dsp:txBody>
      <dsp:txXfrm>
        <a:off x="1669135" y="1900562"/>
        <a:ext cx="1362272" cy="1102877"/>
      </dsp:txXfrm>
    </dsp:sp>
    <dsp:sp modelId="{25DE7A85-A9A4-964E-8FE1-9E7EDFECF678}">
      <dsp:nvSpPr>
        <dsp:cNvPr id="0" name=""/>
        <dsp:cNvSpPr/>
      </dsp:nvSpPr>
      <dsp:spPr>
        <a:xfrm rot="20700000">
          <a:off x="2675075" y="222738"/>
          <a:ext cx="1983837" cy="1994969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KA 3 : Soutien aux politiques</a:t>
          </a:r>
        </a:p>
      </dsp:txBody>
      <dsp:txXfrm rot="-20700000">
        <a:off x="3109528" y="660954"/>
        <a:ext cx="1114930" cy="1118538"/>
      </dsp:txXfrm>
    </dsp:sp>
    <dsp:sp modelId="{7A1664BE-FFEC-2A4C-81C1-E5712D8A6D71}">
      <dsp:nvSpPr>
        <dsp:cNvPr id="0" name=""/>
        <dsp:cNvSpPr/>
      </dsp:nvSpPr>
      <dsp:spPr>
        <a:xfrm>
          <a:off x="2923793" y="1786817"/>
          <a:ext cx="3095390" cy="3095390"/>
        </a:xfrm>
        <a:prstGeom prst="circularArrow">
          <a:avLst>
            <a:gd name="adj1" fmla="val 4688"/>
            <a:gd name="adj2" fmla="val 299029"/>
            <a:gd name="adj3" fmla="val 2520836"/>
            <a:gd name="adj4" fmla="val 15851253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D48518-2312-2249-8A65-F37A9A4B5695}">
      <dsp:nvSpPr>
        <dsp:cNvPr id="0" name=""/>
        <dsp:cNvSpPr/>
      </dsp:nvSpPr>
      <dsp:spPr>
        <a:xfrm>
          <a:off x="1005068" y="948906"/>
          <a:ext cx="1907529" cy="224899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8F52D3-8613-CD41-B5EB-AEE220C2632D}">
      <dsp:nvSpPr>
        <dsp:cNvPr id="0" name=""/>
        <dsp:cNvSpPr/>
      </dsp:nvSpPr>
      <dsp:spPr>
        <a:xfrm>
          <a:off x="2287000" y="-10265"/>
          <a:ext cx="2424868" cy="24248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26C95-47B2-3E4E-A766-E7DC76D10DEB}">
      <dsp:nvSpPr>
        <dsp:cNvPr id="0" name=""/>
        <dsp:cNvSpPr/>
      </dsp:nvSpPr>
      <dsp:spPr>
        <a:xfrm rot="16200000">
          <a:off x="304" y="228639"/>
          <a:ext cx="2103628" cy="2103628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Education formelle </a:t>
          </a:r>
        </a:p>
      </dsp:txBody>
      <dsp:txXfrm rot="5400000">
        <a:off x="305" y="754545"/>
        <a:ext cx="1735493" cy="1051814"/>
      </dsp:txXfrm>
    </dsp:sp>
    <dsp:sp modelId="{0E0C512A-AFCD-B644-9664-D96AFEDF3D20}">
      <dsp:nvSpPr>
        <dsp:cNvPr id="0" name=""/>
        <dsp:cNvSpPr/>
      </dsp:nvSpPr>
      <dsp:spPr>
        <a:xfrm rot="5400000">
          <a:off x="2230303" y="228639"/>
          <a:ext cx="2103628" cy="2103628"/>
        </a:xfrm>
        <a:prstGeom prst="downArrow">
          <a:avLst>
            <a:gd name="adj1" fmla="val 50000"/>
            <a:gd name="adj2" fmla="val 35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>
              <a:solidFill>
                <a:srgbClr val="FF0000"/>
              </a:solidFill>
            </a:rPr>
            <a:t>Education non formelle </a:t>
          </a:r>
        </a:p>
      </dsp:txBody>
      <dsp:txXfrm rot="-5400000">
        <a:off x="2598439" y="754546"/>
        <a:ext cx="1735493" cy="10518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4D717-3E72-CA43-A52D-AB3E51274B9E}">
      <dsp:nvSpPr>
        <dsp:cNvPr id="0" name=""/>
        <dsp:cNvSpPr/>
      </dsp:nvSpPr>
      <dsp:spPr>
        <a:xfrm>
          <a:off x="2352826" y="637773"/>
          <a:ext cx="5096021" cy="5096021"/>
        </a:xfrm>
        <a:prstGeom prst="blockArc">
          <a:avLst>
            <a:gd name="adj1" fmla="val 13163533"/>
            <a:gd name="adj2" fmla="val 16458923"/>
            <a:gd name="adj3" fmla="val 39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56D13-BD8D-864B-9470-87DF4A5AC126}">
      <dsp:nvSpPr>
        <dsp:cNvPr id="0" name=""/>
        <dsp:cNvSpPr/>
      </dsp:nvSpPr>
      <dsp:spPr>
        <a:xfrm>
          <a:off x="2370302" y="616249"/>
          <a:ext cx="5096021" cy="5096021"/>
        </a:xfrm>
        <a:prstGeom prst="blockArc">
          <a:avLst>
            <a:gd name="adj1" fmla="val 10255635"/>
            <a:gd name="adj2" fmla="val 13125380"/>
            <a:gd name="adj3" fmla="val 39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0D8EBA-E8C4-0349-8B01-A9461955A854}">
      <dsp:nvSpPr>
        <dsp:cNvPr id="0" name=""/>
        <dsp:cNvSpPr/>
      </dsp:nvSpPr>
      <dsp:spPr>
        <a:xfrm>
          <a:off x="2328954" y="368823"/>
          <a:ext cx="5096021" cy="5096021"/>
        </a:xfrm>
        <a:prstGeom prst="blockArc">
          <a:avLst>
            <a:gd name="adj1" fmla="val 6925246"/>
            <a:gd name="adj2" fmla="val 10030584"/>
            <a:gd name="adj3" fmla="val 39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5106D3-612E-1448-B56B-FAF7D9D0BBED}">
      <dsp:nvSpPr>
        <dsp:cNvPr id="0" name=""/>
        <dsp:cNvSpPr/>
      </dsp:nvSpPr>
      <dsp:spPr>
        <a:xfrm>
          <a:off x="2616658" y="609878"/>
          <a:ext cx="5096021" cy="5096021"/>
        </a:xfrm>
        <a:prstGeom prst="blockArc">
          <a:avLst>
            <a:gd name="adj1" fmla="val 3972089"/>
            <a:gd name="adj2" fmla="val 7362270"/>
            <a:gd name="adj3" fmla="val 39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F186D-0C9F-A444-AA5A-327DE14DC190}">
      <dsp:nvSpPr>
        <dsp:cNvPr id="0" name=""/>
        <dsp:cNvSpPr/>
      </dsp:nvSpPr>
      <dsp:spPr>
        <a:xfrm>
          <a:off x="2848598" y="521079"/>
          <a:ext cx="5096021" cy="5096021"/>
        </a:xfrm>
        <a:prstGeom prst="blockArc">
          <a:avLst>
            <a:gd name="adj1" fmla="val 836250"/>
            <a:gd name="adj2" fmla="val 4313991"/>
            <a:gd name="adj3" fmla="val 39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50590-8E34-7242-B4E6-9D9EC488CE2F}">
      <dsp:nvSpPr>
        <dsp:cNvPr id="0" name=""/>
        <dsp:cNvSpPr/>
      </dsp:nvSpPr>
      <dsp:spPr>
        <a:xfrm>
          <a:off x="2841246" y="551518"/>
          <a:ext cx="5096021" cy="5096021"/>
        </a:xfrm>
        <a:prstGeom prst="blockArc">
          <a:avLst>
            <a:gd name="adj1" fmla="val 19387363"/>
            <a:gd name="adj2" fmla="val 793159"/>
            <a:gd name="adj3" fmla="val 39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7AFC5-606E-194E-BA74-E39EF2CDCB37}">
      <dsp:nvSpPr>
        <dsp:cNvPr id="0" name=""/>
        <dsp:cNvSpPr/>
      </dsp:nvSpPr>
      <dsp:spPr>
        <a:xfrm>
          <a:off x="2894281" y="619722"/>
          <a:ext cx="5096021" cy="5096021"/>
        </a:xfrm>
        <a:prstGeom prst="blockArc">
          <a:avLst>
            <a:gd name="adj1" fmla="val 15711952"/>
            <a:gd name="adj2" fmla="val 19268467"/>
            <a:gd name="adj3" fmla="val 39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D6CE99-3D3A-6246-9965-63CBC50ED180}">
      <dsp:nvSpPr>
        <dsp:cNvPr id="0" name=""/>
        <dsp:cNvSpPr/>
      </dsp:nvSpPr>
      <dsp:spPr>
        <a:xfrm>
          <a:off x="3587247" y="2062026"/>
          <a:ext cx="3003142" cy="22616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Pourquoi </a:t>
          </a:r>
          <a:r>
            <a:rPr lang="fr-FR" sz="2400" b="1" kern="1200" dirty="0" err="1"/>
            <a:t>ERASMUSer</a:t>
          </a:r>
          <a:r>
            <a:rPr lang="fr-FR" sz="2400" b="1" kern="1200" dirty="0"/>
            <a:t>?  </a:t>
          </a:r>
        </a:p>
      </dsp:txBody>
      <dsp:txXfrm>
        <a:off x="4027047" y="2393242"/>
        <a:ext cx="2123542" cy="1599249"/>
      </dsp:txXfrm>
    </dsp:sp>
    <dsp:sp modelId="{74E52991-67DE-CE40-B735-19917A73ED65}">
      <dsp:nvSpPr>
        <dsp:cNvPr id="0" name=""/>
        <dsp:cNvSpPr/>
      </dsp:nvSpPr>
      <dsp:spPr>
        <a:xfrm>
          <a:off x="4038507" y="2891"/>
          <a:ext cx="2100622" cy="138354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Bourse de mobilité courte de jeunes et d’animateurs socio-éducatifs </a:t>
          </a:r>
          <a:r>
            <a:rPr lang="fr-FR" sz="1400" kern="1200" dirty="0"/>
            <a:t> </a:t>
          </a:r>
        </a:p>
      </dsp:txBody>
      <dsp:txXfrm>
        <a:off x="4346136" y="205506"/>
        <a:ext cx="1485364" cy="978315"/>
      </dsp:txXfrm>
    </dsp:sp>
    <dsp:sp modelId="{CE567B17-9CA1-8645-81DD-B50913BB5BBA}">
      <dsp:nvSpPr>
        <dsp:cNvPr id="0" name=""/>
        <dsp:cNvSpPr/>
      </dsp:nvSpPr>
      <dsp:spPr>
        <a:xfrm>
          <a:off x="6281835" y="820210"/>
          <a:ext cx="2211583" cy="156027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/>
            <a:t>Financement de partenariats transnationaux</a:t>
          </a:r>
          <a:endParaRPr lang="fr-FR" sz="1300" kern="1200" dirty="0"/>
        </a:p>
      </dsp:txBody>
      <dsp:txXfrm>
        <a:off x="6605714" y="1048708"/>
        <a:ext cx="1563825" cy="1103283"/>
      </dsp:txXfrm>
    </dsp:sp>
    <dsp:sp modelId="{66D1047F-95A8-C642-9D77-153638C69CA4}">
      <dsp:nvSpPr>
        <dsp:cNvPr id="0" name=""/>
        <dsp:cNvSpPr/>
      </dsp:nvSpPr>
      <dsp:spPr>
        <a:xfrm>
          <a:off x="7033721" y="2979043"/>
          <a:ext cx="1575083" cy="13835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échange de pratiques et expertise </a:t>
          </a:r>
        </a:p>
      </dsp:txBody>
      <dsp:txXfrm>
        <a:off x="7264387" y="3181658"/>
        <a:ext cx="1113751" cy="978315"/>
      </dsp:txXfrm>
    </dsp:sp>
    <dsp:sp modelId="{AE9F28F4-4DFA-AE47-AC1B-8F9E91A31A0D}">
      <dsp:nvSpPr>
        <dsp:cNvPr id="0" name=""/>
        <dsp:cNvSpPr/>
      </dsp:nvSpPr>
      <dsp:spPr>
        <a:xfrm>
          <a:off x="5078212" y="4751897"/>
          <a:ext cx="2189072" cy="138354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Internationalisation et ouverture</a:t>
          </a:r>
        </a:p>
      </dsp:txBody>
      <dsp:txXfrm>
        <a:off x="5398794" y="4954512"/>
        <a:ext cx="1547908" cy="978315"/>
      </dsp:txXfrm>
    </dsp:sp>
    <dsp:sp modelId="{DF2BB38D-9462-4049-A6C5-9F91516F59B4}">
      <dsp:nvSpPr>
        <dsp:cNvPr id="0" name=""/>
        <dsp:cNvSpPr/>
      </dsp:nvSpPr>
      <dsp:spPr>
        <a:xfrm>
          <a:off x="2825902" y="4568275"/>
          <a:ext cx="1977943" cy="138354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Visibilité internationale: </a:t>
          </a:r>
          <a:r>
            <a:rPr lang="fr-FR" sz="1200" b="1" kern="1200" dirty="0">
              <a:solidFill>
                <a:schemeClr val="bg1"/>
              </a:solidFill>
            </a:rPr>
            <a:t>Label Erasmus</a:t>
          </a:r>
          <a:endParaRPr lang="fr-FR" sz="1200" kern="1200" dirty="0">
            <a:solidFill>
              <a:schemeClr val="bg1"/>
            </a:solidFill>
          </a:endParaRPr>
        </a:p>
      </dsp:txBody>
      <dsp:txXfrm>
        <a:off x="3115565" y="4770890"/>
        <a:ext cx="1398617" cy="978315"/>
      </dsp:txXfrm>
    </dsp:sp>
    <dsp:sp modelId="{5FF785ED-AD33-AD43-A85C-260612067ABE}">
      <dsp:nvSpPr>
        <dsp:cNvPr id="0" name=""/>
        <dsp:cNvSpPr/>
      </dsp:nvSpPr>
      <dsp:spPr>
        <a:xfrm>
          <a:off x="1682301" y="2866425"/>
          <a:ext cx="1538128" cy="138354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Réseautage</a:t>
          </a:r>
          <a:endParaRPr lang="fr-FR" sz="1400" kern="1200" dirty="0"/>
        </a:p>
      </dsp:txBody>
      <dsp:txXfrm>
        <a:off x="1907555" y="3069040"/>
        <a:ext cx="1087620" cy="978315"/>
      </dsp:txXfrm>
    </dsp:sp>
    <dsp:sp modelId="{51E212D8-72B7-B847-A4FD-FCFB546F34B8}">
      <dsp:nvSpPr>
        <dsp:cNvPr id="0" name=""/>
        <dsp:cNvSpPr/>
      </dsp:nvSpPr>
      <dsp:spPr>
        <a:xfrm>
          <a:off x="2278404" y="908588"/>
          <a:ext cx="1383545" cy="138354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100" kern="1200" dirty="0"/>
            <a:t>...</a:t>
          </a:r>
        </a:p>
      </dsp:txBody>
      <dsp:txXfrm>
        <a:off x="2481019" y="1111203"/>
        <a:ext cx="978315" cy="9783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E4F7F-81FA-5C46-90E3-300C5868A10F}">
      <dsp:nvSpPr>
        <dsp:cNvPr id="0" name=""/>
        <dsp:cNvSpPr/>
      </dsp:nvSpPr>
      <dsp:spPr>
        <a:xfrm>
          <a:off x="394253" y="859"/>
          <a:ext cx="1734606" cy="8673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 dirty="0">
              <a:solidFill>
                <a:schemeClr val="bg1"/>
              </a:solidFill>
            </a:rPr>
            <a:t>Enseignement supérieur </a:t>
          </a:r>
        </a:p>
      </dsp:txBody>
      <dsp:txXfrm>
        <a:off x="419655" y="26261"/>
        <a:ext cx="1683802" cy="816499"/>
      </dsp:txXfrm>
    </dsp:sp>
    <dsp:sp modelId="{4AEF4123-8CDC-0D45-BBAB-5D6FDBCCEF3F}">
      <dsp:nvSpPr>
        <dsp:cNvPr id="0" name=""/>
        <dsp:cNvSpPr/>
      </dsp:nvSpPr>
      <dsp:spPr>
        <a:xfrm>
          <a:off x="567714" y="868162"/>
          <a:ext cx="173460" cy="650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477"/>
              </a:lnTo>
              <a:lnTo>
                <a:pt x="173460" y="65047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55C4E2-FAFC-9A42-AE1B-6C698221939C}">
      <dsp:nvSpPr>
        <dsp:cNvPr id="0" name=""/>
        <dsp:cNvSpPr/>
      </dsp:nvSpPr>
      <dsp:spPr>
        <a:xfrm>
          <a:off x="741174" y="1084988"/>
          <a:ext cx="1387684" cy="867303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Mobilité des individus  </a:t>
          </a:r>
        </a:p>
      </dsp:txBody>
      <dsp:txXfrm>
        <a:off x="766576" y="1110390"/>
        <a:ext cx="1336880" cy="816499"/>
      </dsp:txXfrm>
    </dsp:sp>
    <dsp:sp modelId="{67D8D30B-5661-1049-B5BD-D38F15F6A263}">
      <dsp:nvSpPr>
        <dsp:cNvPr id="0" name=""/>
        <dsp:cNvSpPr/>
      </dsp:nvSpPr>
      <dsp:spPr>
        <a:xfrm>
          <a:off x="567714" y="868162"/>
          <a:ext cx="173460" cy="1734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606"/>
              </a:lnTo>
              <a:lnTo>
                <a:pt x="173460" y="17346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F0737-8902-3643-8131-F6E6F4C9900B}">
      <dsp:nvSpPr>
        <dsp:cNvPr id="0" name=""/>
        <dsp:cNvSpPr/>
      </dsp:nvSpPr>
      <dsp:spPr>
        <a:xfrm>
          <a:off x="741174" y="2169117"/>
          <a:ext cx="1387684" cy="867303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 Erasmus </a:t>
          </a:r>
          <a:r>
            <a:rPr lang="fr-FR" sz="1200" b="1" kern="1200" dirty="0" err="1">
              <a:solidFill>
                <a:schemeClr val="bg1"/>
              </a:solidFill>
            </a:rPr>
            <a:t>Mundus</a:t>
          </a:r>
          <a:r>
            <a:rPr lang="fr-FR" sz="1200" b="1" kern="1200" dirty="0">
              <a:solidFill>
                <a:schemeClr val="bg1"/>
              </a:solidFill>
            </a:rPr>
            <a:t> </a:t>
          </a:r>
        </a:p>
      </dsp:txBody>
      <dsp:txXfrm>
        <a:off x="766576" y="2194519"/>
        <a:ext cx="1336880" cy="816499"/>
      </dsp:txXfrm>
    </dsp:sp>
    <dsp:sp modelId="{671261E3-35D5-A74B-BB79-E934DCE58108}">
      <dsp:nvSpPr>
        <dsp:cNvPr id="0" name=""/>
        <dsp:cNvSpPr/>
      </dsp:nvSpPr>
      <dsp:spPr>
        <a:xfrm>
          <a:off x="567714" y="868162"/>
          <a:ext cx="173460" cy="28187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8735"/>
              </a:lnTo>
              <a:lnTo>
                <a:pt x="173460" y="28187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A26EF-C2A5-F145-9400-E03DDB97C76A}">
      <dsp:nvSpPr>
        <dsp:cNvPr id="0" name=""/>
        <dsp:cNvSpPr/>
      </dsp:nvSpPr>
      <dsp:spPr>
        <a:xfrm>
          <a:off x="741174" y="3253245"/>
          <a:ext cx="1387684" cy="867303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Renforcements des capacités </a:t>
          </a:r>
        </a:p>
      </dsp:txBody>
      <dsp:txXfrm>
        <a:off x="766576" y="3278647"/>
        <a:ext cx="1336880" cy="816499"/>
      </dsp:txXfrm>
    </dsp:sp>
    <dsp:sp modelId="{E6BA1C0A-4BB9-D941-837D-8198431B7204}">
      <dsp:nvSpPr>
        <dsp:cNvPr id="0" name=""/>
        <dsp:cNvSpPr/>
      </dsp:nvSpPr>
      <dsp:spPr>
        <a:xfrm>
          <a:off x="567714" y="868162"/>
          <a:ext cx="173460" cy="3902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2863"/>
              </a:lnTo>
              <a:lnTo>
                <a:pt x="173460" y="390286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E5D4BE-8977-0742-853F-6012E5D405DE}">
      <dsp:nvSpPr>
        <dsp:cNvPr id="0" name=""/>
        <dsp:cNvSpPr/>
      </dsp:nvSpPr>
      <dsp:spPr>
        <a:xfrm>
          <a:off x="741174" y="4337374"/>
          <a:ext cx="1387684" cy="867303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766576" y="4362776"/>
        <a:ext cx="1336880" cy="816499"/>
      </dsp:txXfrm>
    </dsp:sp>
    <dsp:sp modelId="{F078F78D-DD5E-3E42-956B-8B2242914E28}">
      <dsp:nvSpPr>
        <dsp:cNvPr id="0" name=""/>
        <dsp:cNvSpPr/>
      </dsp:nvSpPr>
      <dsp:spPr>
        <a:xfrm>
          <a:off x="567714" y="868162"/>
          <a:ext cx="173460" cy="4986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86992"/>
              </a:lnTo>
              <a:lnTo>
                <a:pt x="173460" y="498699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EAE474-45A4-F048-BB89-BC8CC4293624}">
      <dsp:nvSpPr>
        <dsp:cNvPr id="0" name=""/>
        <dsp:cNvSpPr/>
      </dsp:nvSpPr>
      <dsp:spPr>
        <a:xfrm>
          <a:off x="741174" y="5421503"/>
          <a:ext cx="1387684" cy="867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rgbClr val="7030A0"/>
              </a:solidFill>
            </a:rPr>
            <a:t>Alliances pour l’innovation</a:t>
          </a:r>
        </a:p>
      </dsp:txBody>
      <dsp:txXfrm>
        <a:off x="766576" y="5446905"/>
        <a:ext cx="1336880" cy="816499"/>
      </dsp:txXfrm>
    </dsp:sp>
    <dsp:sp modelId="{FFE99350-37BB-3D41-9F82-FC4C6A9D2395}">
      <dsp:nvSpPr>
        <dsp:cNvPr id="0" name=""/>
        <dsp:cNvSpPr/>
      </dsp:nvSpPr>
      <dsp:spPr>
        <a:xfrm>
          <a:off x="2562511" y="859"/>
          <a:ext cx="1734606" cy="8673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 dirty="0">
              <a:solidFill>
                <a:schemeClr val="bg1"/>
              </a:solidFill>
            </a:rPr>
            <a:t>Formation professionnelle </a:t>
          </a:r>
        </a:p>
      </dsp:txBody>
      <dsp:txXfrm>
        <a:off x="2587913" y="26261"/>
        <a:ext cx="1683802" cy="816499"/>
      </dsp:txXfrm>
    </dsp:sp>
    <dsp:sp modelId="{62093EAE-EC65-7D49-BB5D-E8832CA61C43}">
      <dsp:nvSpPr>
        <dsp:cNvPr id="0" name=""/>
        <dsp:cNvSpPr/>
      </dsp:nvSpPr>
      <dsp:spPr>
        <a:xfrm>
          <a:off x="2735972" y="868162"/>
          <a:ext cx="173460" cy="650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477"/>
              </a:lnTo>
              <a:lnTo>
                <a:pt x="173460" y="65047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8006C-40F5-F640-9057-02297D728C9A}">
      <dsp:nvSpPr>
        <dsp:cNvPr id="0" name=""/>
        <dsp:cNvSpPr/>
      </dsp:nvSpPr>
      <dsp:spPr>
        <a:xfrm>
          <a:off x="2909432" y="1084988"/>
          <a:ext cx="1387684" cy="867303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des capacités </a:t>
          </a:r>
        </a:p>
      </dsp:txBody>
      <dsp:txXfrm>
        <a:off x="2934834" y="1110390"/>
        <a:ext cx="1336880" cy="816499"/>
      </dsp:txXfrm>
    </dsp:sp>
    <dsp:sp modelId="{07405F25-6C90-D146-9AAB-33C0EE364C17}">
      <dsp:nvSpPr>
        <dsp:cNvPr id="0" name=""/>
        <dsp:cNvSpPr/>
      </dsp:nvSpPr>
      <dsp:spPr>
        <a:xfrm>
          <a:off x="2735972" y="868162"/>
          <a:ext cx="173460" cy="1734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606"/>
              </a:lnTo>
              <a:lnTo>
                <a:pt x="173460" y="17346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2A8B54-D559-7E48-9EA6-65FD471FFAF9}">
      <dsp:nvSpPr>
        <dsp:cNvPr id="0" name=""/>
        <dsp:cNvSpPr/>
      </dsp:nvSpPr>
      <dsp:spPr>
        <a:xfrm>
          <a:off x="2909432" y="2169117"/>
          <a:ext cx="1387684" cy="867303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Mobilité des individus </a:t>
          </a:r>
        </a:p>
      </dsp:txBody>
      <dsp:txXfrm>
        <a:off x="2934834" y="2194519"/>
        <a:ext cx="1336880" cy="816499"/>
      </dsp:txXfrm>
    </dsp:sp>
    <dsp:sp modelId="{1D33D2D7-AAD7-8349-96DB-35BE72DA2F23}">
      <dsp:nvSpPr>
        <dsp:cNvPr id="0" name=""/>
        <dsp:cNvSpPr/>
      </dsp:nvSpPr>
      <dsp:spPr>
        <a:xfrm>
          <a:off x="2735972" y="868162"/>
          <a:ext cx="173460" cy="28187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8735"/>
              </a:lnTo>
              <a:lnTo>
                <a:pt x="173460" y="28187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D2B9F2-7B72-0F46-8617-2437981DE2CA}">
      <dsp:nvSpPr>
        <dsp:cNvPr id="0" name=""/>
        <dsp:cNvSpPr/>
      </dsp:nvSpPr>
      <dsp:spPr>
        <a:xfrm>
          <a:off x="2909432" y="3253245"/>
          <a:ext cx="1387684" cy="867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Centre d’excellence Professionnelle (COVE)</a:t>
          </a:r>
        </a:p>
      </dsp:txBody>
      <dsp:txXfrm>
        <a:off x="2934834" y="3278647"/>
        <a:ext cx="1336880" cy="816499"/>
      </dsp:txXfrm>
    </dsp:sp>
    <dsp:sp modelId="{BCA9A0E7-B009-1044-8E3F-7ECA34D00030}">
      <dsp:nvSpPr>
        <dsp:cNvPr id="0" name=""/>
        <dsp:cNvSpPr/>
      </dsp:nvSpPr>
      <dsp:spPr>
        <a:xfrm>
          <a:off x="2735972" y="868162"/>
          <a:ext cx="173460" cy="3902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2863"/>
              </a:lnTo>
              <a:lnTo>
                <a:pt x="173460" y="390286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81C3AA-BFF9-E748-BA73-BF45EF1A657D}">
      <dsp:nvSpPr>
        <dsp:cNvPr id="0" name=""/>
        <dsp:cNvSpPr/>
      </dsp:nvSpPr>
      <dsp:spPr>
        <a:xfrm>
          <a:off x="2909432" y="4337374"/>
          <a:ext cx="1387684" cy="867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rgbClr val="7030A0"/>
              </a:solidFill>
            </a:rPr>
            <a:t>Alliances pour l’innovation</a:t>
          </a:r>
          <a:endParaRPr lang="fr-FR" sz="1200" kern="1200" dirty="0"/>
        </a:p>
      </dsp:txBody>
      <dsp:txXfrm>
        <a:off x="2934834" y="4362776"/>
        <a:ext cx="1336880" cy="816499"/>
      </dsp:txXfrm>
    </dsp:sp>
    <dsp:sp modelId="{41E5FE4A-8BCE-3940-9010-AF6D3D3E857B}">
      <dsp:nvSpPr>
        <dsp:cNvPr id="0" name=""/>
        <dsp:cNvSpPr/>
      </dsp:nvSpPr>
      <dsp:spPr>
        <a:xfrm>
          <a:off x="4730769" y="859"/>
          <a:ext cx="1734606" cy="8673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 dirty="0">
              <a:solidFill>
                <a:schemeClr val="bg1"/>
              </a:solidFill>
            </a:rPr>
            <a:t>Jeunesse</a:t>
          </a:r>
          <a:r>
            <a:rPr lang="fr-FR" sz="1700" kern="1200" dirty="0">
              <a:solidFill>
                <a:schemeClr val="bg1"/>
              </a:solidFill>
            </a:rPr>
            <a:t> </a:t>
          </a:r>
        </a:p>
      </dsp:txBody>
      <dsp:txXfrm>
        <a:off x="4756171" y="26261"/>
        <a:ext cx="1683802" cy="816499"/>
      </dsp:txXfrm>
    </dsp:sp>
    <dsp:sp modelId="{CD0E4C7C-540A-B547-8DA4-BB966E83774F}">
      <dsp:nvSpPr>
        <dsp:cNvPr id="0" name=""/>
        <dsp:cNvSpPr/>
      </dsp:nvSpPr>
      <dsp:spPr>
        <a:xfrm>
          <a:off x="4904229" y="868162"/>
          <a:ext cx="173460" cy="650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477"/>
              </a:lnTo>
              <a:lnTo>
                <a:pt x="173460" y="65047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5077690" y="1084988"/>
          <a:ext cx="1387684" cy="867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200" b="1" kern="1200" dirty="0">
              <a:solidFill>
                <a:schemeClr val="accent1">
                  <a:lumMod val="75000"/>
                </a:schemeClr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200" b="1" kern="1200" dirty="0">
              <a:solidFill>
                <a:schemeClr val="accent1">
                  <a:lumMod val="75000"/>
                </a:schemeClr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5103092" y="1110390"/>
        <a:ext cx="1336880" cy="816499"/>
      </dsp:txXfrm>
    </dsp:sp>
    <dsp:sp modelId="{39DA4798-446C-3649-86AB-3F67B5C456C4}">
      <dsp:nvSpPr>
        <dsp:cNvPr id="0" name=""/>
        <dsp:cNvSpPr/>
      </dsp:nvSpPr>
      <dsp:spPr>
        <a:xfrm>
          <a:off x="4904229" y="868162"/>
          <a:ext cx="173460" cy="1734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606"/>
              </a:lnTo>
              <a:lnTo>
                <a:pt x="173460" y="17346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5077690" y="2169117"/>
          <a:ext cx="1387684" cy="867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rgbClr val="C00000"/>
              </a:solidFill>
            </a:rPr>
            <a:t>Renforcement des capacités </a:t>
          </a:r>
        </a:p>
      </dsp:txBody>
      <dsp:txXfrm>
        <a:off x="5103092" y="2194519"/>
        <a:ext cx="1336880" cy="816499"/>
      </dsp:txXfrm>
    </dsp:sp>
    <dsp:sp modelId="{8E06B3E4-0884-6649-A11E-69963D59AB89}">
      <dsp:nvSpPr>
        <dsp:cNvPr id="0" name=""/>
        <dsp:cNvSpPr/>
      </dsp:nvSpPr>
      <dsp:spPr>
        <a:xfrm>
          <a:off x="4904229" y="868162"/>
          <a:ext cx="173460" cy="28187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8735"/>
              </a:lnTo>
              <a:lnTo>
                <a:pt x="173460" y="28187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A1211-8128-114C-87C9-E739886CB613}">
      <dsp:nvSpPr>
        <dsp:cNvPr id="0" name=""/>
        <dsp:cNvSpPr/>
      </dsp:nvSpPr>
      <dsp:spPr>
        <a:xfrm>
          <a:off x="5077690" y="3253245"/>
          <a:ext cx="1387684" cy="867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Volontariat européen</a:t>
          </a:r>
        </a:p>
      </dsp:txBody>
      <dsp:txXfrm>
        <a:off x="5103092" y="3278647"/>
        <a:ext cx="1336880" cy="816499"/>
      </dsp:txXfrm>
    </dsp:sp>
    <dsp:sp modelId="{796EDEC5-107D-8B4D-A057-B911507E7362}">
      <dsp:nvSpPr>
        <dsp:cNvPr id="0" name=""/>
        <dsp:cNvSpPr/>
      </dsp:nvSpPr>
      <dsp:spPr>
        <a:xfrm>
          <a:off x="4904229" y="868162"/>
          <a:ext cx="173460" cy="3902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2863"/>
              </a:lnTo>
              <a:lnTo>
                <a:pt x="173460" y="390286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5077690" y="4337374"/>
          <a:ext cx="1387684" cy="867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accent6">
                  <a:lumMod val="50000"/>
                </a:schemeClr>
              </a:solidFill>
            </a:rPr>
            <a:t>Echange virtuel Erasmus </a:t>
          </a:r>
          <a:endParaRPr lang="fr-FR" sz="1200" b="1" kern="1200" dirty="0">
            <a:solidFill>
              <a:srgbClr val="7030A0"/>
            </a:solidFill>
          </a:endParaRPr>
        </a:p>
      </dsp:txBody>
      <dsp:txXfrm>
        <a:off x="5103092" y="4362776"/>
        <a:ext cx="1336880" cy="816499"/>
      </dsp:txXfrm>
    </dsp:sp>
    <dsp:sp modelId="{4987CF70-A05A-1C40-9EA5-71BAD790A635}">
      <dsp:nvSpPr>
        <dsp:cNvPr id="0" name=""/>
        <dsp:cNvSpPr/>
      </dsp:nvSpPr>
      <dsp:spPr>
        <a:xfrm>
          <a:off x="6899027" y="859"/>
          <a:ext cx="1734606" cy="8673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 dirty="0">
              <a:solidFill>
                <a:schemeClr val="tx1"/>
              </a:solidFill>
            </a:rPr>
            <a:t>+ Activités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 dirty="0">
              <a:solidFill>
                <a:schemeClr val="tx1"/>
              </a:solidFill>
            </a:rPr>
            <a:t>Jean Monnet </a:t>
          </a:r>
        </a:p>
      </dsp:txBody>
      <dsp:txXfrm>
        <a:off x="6924429" y="26261"/>
        <a:ext cx="1683802" cy="816499"/>
      </dsp:txXfrm>
    </dsp:sp>
    <dsp:sp modelId="{ADA41B33-91AD-E54E-B19F-34439FCFFB4D}">
      <dsp:nvSpPr>
        <dsp:cNvPr id="0" name=""/>
        <dsp:cNvSpPr/>
      </dsp:nvSpPr>
      <dsp:spPr>
        <a:xfrm>
          <a:off x="7072487" y="868162"/>
          <a:ext cx="173460" cy="650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477"/>
              </a:lnTo>
              <a:lnTo>
                <a:pt x="173460" y="65047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5F77D1-03EB-9F4F-868C-4EE945CEA60A}">
      <dsp:nvSpPr>
        <dsp:cNvPr id="0" name=""/>
        <dsp:cNvSpPr/>
      </dsp:nvSpPr>
      <dsp:spPr>
        <a:xfrm>
          <a:off x="7245948" y="1084988"/>
          <a:ext cx="1387684" cy="867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accent1">
                  <a:lumMod val="50000"/>
                </a:schemeClr>
              </a:solidFill>
            </a:rPr>
            <a:t>Enseignement supérieur </a:t>
          </a:r>
        </a:p>
      </dsp:txBody>
      <dsp:txXfrm>
        <a:off x="7271350" y="1110390"/>
        <a:ext cx="1336880" cy="816499"/>
      </dsp:txXfrm>
    </dsp:sp>
    <dsp:sp modelId="{C94C4A26-AC7F-DE46-B033-3F6335E74420}">
      <dsp:nvSpPr>
        <dsp:cNvPr id="0" name=""/>
        <dsp:cNvSpPr/>
      </dsp:nvSpPr>
      <dsp:spPr>
        <a:xfrm>
          <a:off x="7072487" y="868162"/>
          <a:ext cx="173460" cy="1734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606"/>
              </a:lnTo>
              <a:lnTo>
                <a:pt x="173460" y="173460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437058-3945-0744-9F9F-5CAA6629425D}">
      <dsp:nvSpPr>
        <dsp:cNvPr id="0" name=""/>
        <dsp:cNvSpPr/>
      </dsp:nvSpPr>
      <dsp:spPr>
        <a:xfrm>
          <a:off x="7245948" y="2169117"/>
          <a:ext cx="1387684" cy="867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accent1">
                  <a:lumMod val="50000"/>
                </a:schemeClr>
              </a:solidFill>
            </a:rPr>
            <a:t>Débat politique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accent1">
                  <a:lumMod val="50000"/>
                </a:schemeClr>
              </a:solidFill>
            </a:rPr>
            <a:t>Jean Monnet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accent1">
                  <a:lumMod val="50000"/>
                </a:schemeClr>
              </a:solidFill>
            </a:rPr>
            <a:t>(Réseau)  </a:t>
          </a:r>
        </a:p>
      </dsp:txBody>
      <dsp:txXfrm>
        <a:off x="7271350" y="2194519"/>
        <a:ext cx="1336880" cy="8164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210829" y="140"/>
          <a:ext cx="2156762" cy="10783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242414" y="31725"/>
        <a:ext cx="2093592" cy="1015211"/>
      </dsp:txXfrm>
    </dsp:sp>
    <dsp:sp modelId="{CD0E4C7C-540A-B547-8DA4-BB966E83774F}">
      <dsp:nvSpPr>
        <dsp:cNvPr id="0" name=""/>
        <dsp:cNvSpPr/>
      </dsp:nvSpPr>
      <dsp:spPr>
        <a:xfrm>
          <a:off x="426505" y="1078521"/>
          <a:ext cx="201286" cy="828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8110"/>
              </a:lnTo>
              <a:lnTo>
                <a:pt x="201286" y="8281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627791" y="1367441"/>
          <a:ext cx="2068317" cy="1078381"/>
        </a:xfrm>
        <a:prstGeom prst="roundRect">
          <a:avLst>
            <a:gd name="adj" fmla="val 10000"/>
          </a:avLst>
        </a:prstGeom>
        <a:solidFill>
          <a:srgbClr val="002060">
            <a:alpha val="90000"/>
          </a:srgb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659376" y="1399026"/>
        <a:ext cx="2005147" cy="1015211"/>
      </dsp:txXfrm>
    </dsp:sp>
    <dsp:sp modelId="{39DA4798-446C-3649-86AB-3F67B5C456C4}">
      <dsp:nvSpPr>
        <dsp:cNvPr id="0" name=""/>
        <dsp:cNvSpPr/>
      </dsp:nvSpPr>
      <dsp:spPr>
        <a:xfrm>
          <a:off x="426505" y="1078521"/>
          <a:ext cx="215676" cy="2156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762"/>
              </a:lnTo>
              <a:lnTo>
                <a:pt x="215676" y="21567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642181" y="2696093"/>
          <a:ext cx="1725409" cy="1078381"/>
        </a:xfrm>
        <a:prstGeom prst="roundRect">
          <a:avLst>
            <a:gd name="adj" fmla="val 10000"/>
          </a:avLst>
        </a:prstGeom>
        <a:solidFill>
          <a:srgbClr val="C000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673766" y="2727678"/>
        <a:ext cx="1662239" cy="1015211"/>
      </dsp:txXfrm>
    </dsp:sp>
    <dsp:sp modelId="{796EDEC5-107D-8B4D-A057-B911507E7362}">
      <dsp:nvSpPr>
        <dsp:cNvPr id="0" name=""/>
        <dsp:cNvSpPr/>
      </dsp:nvSpPr>
      <dsp:spPr>
        <a:xfrm>
          <a:off x="426505" y="1078521"/>
          <a:ext cx="215676" cy="3504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4738"/>
              </a:lnTo>
              <a:lnTo>
                <a:pt x="215676" y="350473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642181" y="4044069"/>
          <a:ext cx="1725409" cy="1078381"/>
        </a:xfrm>
        <a:prstGeom prst="roundRect">
          <a:avLst>
            <a:gd name="adj" fmla="val 10000"/>
          </a:avLst>
        </a:prstGeom>
        <a:solidFill>
          <a:schemeClr val="accent6">
            <a:lumMod val="5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673766" y="4075654"/>
        <a:ext cx="1662239" cy="1015211"/>
      </dsp:txXfrm>
    </dsp:sp>
    <dsp:sp modelId="{7489EC17-E39F-CD46-99F7-908BE7F1710C}">
      <dsp:nvSpPr>
        <dsp:cNvPr id="0" name=""/>
        <dsp:cNvSpPr/>
      </dsp:nvSpPr>
      <dsp:spPr>
        <a:xfrm>
          <a:off x="426505" y="1078521"/>
          <a:ext cx="215676" cy="4852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2715"/>
              </a:lnTo>
              <a:lnTo>
                <a:pt x="215676" y="485271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642181" y="5392046"/>
          <a:ext cx="1725409" cy="1078381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673766" y="5423631"/>
        <a:ext cx="1662239" cy="10152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726" y="78545"/>
          <a:ext cx="2104492" cy="1052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31545" y="109364"/>
        <a:ext cx="2042854" cy="990608"/>
      </dsp:txXfrm>
    </dsp:sp>
    <dsp:sp modelId="{CD0E4C7C-540A-B547-8DA4-BB966E83774F}">
      <dsp:nvSpPr>
        <dsp:cNvPr id="0" name=""/>
        <dsp:cNvSpPr/>
      </dsp:nvSpPr>
      <dsp:spPr>
        <a:xfrm>
          <a:off x="211176" y="1130791"/>
          <a:ext cx="196408" cy="808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040"/>
              </a:lnTo>
              <a:lnTo>
                <a:pt x="196408" y="80804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407584" y="1412709"/>
          <a:ext cx="2018191" cy="1052246"/>
        </a:xfrm>
        <a:prstGeom prst="roundRect">
          <a:avLst>
            <a:gd name="adj" fmla="val 10000"/>
          </a:avLst>
        </a:prstGeom>
        <a:solidFill>
          <a:srgbClr val="002060">
            <a:alpha val="90000"/>
          </a:srgb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438403" y="1443528"/>
        <a:ext cx="1956553" cy="990608"/>
      </dsp:txXfrm>
    </dsp:sp>
    <dsp:sp modelId="{39DA4798-446C-3649-86AB-3F67B5C456C4}">
      <dsp:nvSpPr>
        <dsp:cNvPr id="0" name=""/>
        <dsp:cNvSpPr/>
      </dsp:nvSpPr>
      <dsp:spPr>
        <a:xfrm>
          <a:off x="211176" y="1130791"/>
          <a:ext cx="210449" cy="2104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492"/>
              </a:lnTo>
              <a:lnTo>
                <a:pt x="210449" y="210449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421625" y="2709160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452444" y="2739979"/>
        <a:ext cx="1621956" cy="990608"/>
      </dsp:txXfrm>
    </dsp:sp>
    <dsp:sp modelId="{796EDEC5-107D-8B4D-A057-B911507E7362}">
      <dsp:nvSpPr>
        <dsp:cNvPr id="0" name=""/>
        <dsp:cNvSpPr/>
      </dsp:nvSpPr>
      <dsp:spPr>
        <a:xfrm>
          <a:off x="211176" y="1130791"/>
          <a:ext cx="210449" cy="3419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9800"/>
              </a:lnTo>
              <a:lnTo>
                <a:pt x="210449" y="341980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421625" y="4024468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452444" y="4055287"/>
        <a:ext cx="1621956" cy="990608"/>
      </dsp:txXfrm>
    </dsp:sp>
    <dsp:sp modelId="{7489EC17-E39F-CD46-99F7-908BE7F1710C}">
      <dsp:nvSpPr>
        <dsp:cNvPr id="0" name=""/>
        <dsp:cNvSpPr/>
      </dsp:nvSpPr>
      <dsp:spPr>
        <a:xfrm>
          <a:off x="211176" y="1130791"/>
          <a:ext cx="210449" cy="4735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5108"/>
              </a:lnTo>
              <a:lnTo>
                <a:pt x="210449" y="47351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421625" y="5339776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452444" y="5370595"/>
        <a:ext cx="1621956" cy="9906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5FE4A-8BCE-3940-9010-AF6D3D3E857B}">
      <dsp:nvSpPr>
        <dsp:cNvPr id="0" name=""/>
        <dsp:cNvSpPr/>
      </dsp:nvSpPr>
      <dsp:spPr>
        <a:xfrm>
          <a:off x="726" y="78545"/>
          <a:ext cx="2104492" cy="1052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Jeunesse </a:t>
          </a:r>
        </a:p>
      </dsp:txBody>
      <dsp:txXfrm>
        <a:off x="31545" y="109364"/>
        <a:ext cx="2042854" cy="990608"/>
      </dsp:txXfrm>
    </dsp:sp>
    <dsp:sp modelId="{CD0E4C7C-540A-B547-8DA4-BB966E83774F}">
      <dsp:nvSpPr>
        <dsp:cNvPr id="0" name=""/>
        <dsp:cNvSpPr/>
      </dsp:nvSpPr>
      <dsp:spPr>
        <a:xfrm>
          <a:off x="211176" y="1130791"/>
          <a:ext cx="196408" cy="808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040"/>
              </a:lnTo>
              <a:lnTo>
                <a:pt x="196408" y="80804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868D-49C1-3247-BCA8-88C682023499}">
      <dsp:nvSpPr>
        <dsp:cNvPr id="0" name=""/>
        <dsp:cNvSpPr/>
      </dsp:nvSpPr>
      <dsp:spPr>
        <a:xfrm>
          <a:off x="407584" y="1412709"/>
          <a:ext cx="2018191" cy="1052246"/>
        </a:xfrm>
        <a:prstGeom prst="roundRect">
          <a:avLst>
            <a:gd name="adj" fmla="val 10000"/>
          </a:avLst>
        </a:prstGeom>
        <a:solidFill>
          <a:srgbClr val="002060">
            <a:alpha val="90000"/>
          </a:srgbClr>
        </a:solidFill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Mobilité des individus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MA" sz="1400" b="1" kern="1200" dirty="0">
              <a:solidFill>
                <a:schemeClr val="bg1"/>
              </a:solidFill>
              <a:latin typeface="Fira Sans Extra Condensed Medium"/>
              <a:sym typeface="Fira Sans Extra Condensed Medium"/>
            </a:rPr>
            <a:t>(des jeunes + éducateurs)  </a:t>
          </a:r>
        </a:p>
      </dsp:txBody>
      <dsp:txXfrm>
        <a:off x="438403" y="1443528"/>
        <a:ext cx="1956553" cy="990608"/>
      </dsp:txXfrm>
    </dsp:sp>
    <dsp:sp modelId="{39DA4798-446C-3649-86AB-3F67B5C456C4}">
      <dsp:nvSpPr>
        <dsp:cNvPr id="0" name=""/>
        <dsp:cNvSpPr/>
      </dsp:nvSpPr>
      <dsp:spPr>
        <a:xfrm>
          <a:off x="211176" y="1130791"/>
          <a:ext cx="210449" cy="2104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492"/>
              </a:lnTo>
              <a:lnTo>
                <a:pt x="210449" y="210449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C2B83-A424-D147-AB7F-FF6BC94466A5}">
      <dsp:nvSpPr>
        <dsp:cNvPr id="0" name=""/>
        <dsp:cNvSpPr/>
      </dsp:nvSpPr>
      <dsp:spPr>
        <a:xfrm>
          <a:off x="421625" y="2709160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Renforcement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des capacités </a:t>
          </a:r>
        </a:p>
      </dsp:txBody>
      <dsp:txXfrm>
        <a:off x="452444" y="2739979"/>
        <a:ext cx="1621956" cy="990608"/>
      </dsp:txXfrm>
    </dsp:sp>
    <dsp:sp modelId="{796EDEC5-107D-8B4D-A057-B911507E7362}">
      <dsp:nvSpPr>
        <dsp:cNvPr id="0" name=""/>
        <dsp:cNvSpPr/>
      </dsp:nvSpPr>
      <dsp:spPr>
        <a:xfrm>
          <a:off x="211176" y="1130791"/>
          <a:ext cx="210449" cy="3419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9800"/>
              </a:lnTo>
              <a:lnTo>
                <a:pt x="210449" y="341980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DD08E-861D-9145-A310-64C7E13060A6}">
      <dsp:nvSpPr>
        <dsp:cNvPr id="0" name=""/>
        <dsp:cNvSpPr/>
      </dsp:nvSpPr>
      <dsp:spPr>
        <a:xfrm>
          <a:off x="421625" y="4024468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</a:rPr>
            <a:t>Echange virtuel Erasmus </a:t>
          </a:r>
        </a:p>
      </dsp:txBody>
      <dsp:txXfrm>
        <a:off x="452444" y="4055287"/>
        <a:ext cx="1621956" cy="990608"/>
      </dsp:txXfrm>
    </dsp:sp>
    <dsp:sp modelId="{7489EC17-E39F-CD46-99F7-908BE7F1710C}">
      <dsp:nvSpPr>
        <dsp:cNvPr id="0" name=""/>
        <dsp:cNvSpPr/>
      </dsp:nvSpPr>
      <dsp:spPr>
        <a:xfrm>
          <a:off x="211176" y="1130791"/>
          <a:ext cx="210449" cy="4735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5108"/>
              </a:lnTo>
              <a:lnTo>
                <a:pt x="210449" y="47351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6196-085E-9A46-B8BF-9D98B8478A84}">
      <dsp:nvSpPr>
        <dsp:cNvPr id="0" name=""/>
        <dsp:cNvSpPr/>
      </dsp:nvSpPr>
      <dsp:spPr>
        <a:xfrm>
          <a:off x="421625" y="5339776"/>
          <a:ext cx="1683594" cy="1052246"/>
        </a:xfrm>
        <a:prstGeom prst="roundRect">
          <a:avLst>
            <a:gd name="adj" fmla="val 10000"/>
          </a:avLst>
        </a:prstGeom>
        <a:solidFill>
          <a:schemeClr val="lt1">
            <a:alpha val="84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Corps européen de solidarité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(volontariat)</a:t>
          </a:r>
        </a:p>
      </dsp:txBody>
      <dsp:txXfrm>
        <a:off x="452444" y="5370595"/>
        <a:ext cx="1621956" cy="990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06213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8" name="Google Shape;1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Les projets de renforcement des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capacités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sont des projets de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coopération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internationale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fondés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sur des partenariats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multilatéraux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entre des organisations actives dans le domaine de la jeunesse dans des pays participant au programme et dans des pays tiers non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associés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au programme. Ils visent à soutenir la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coopération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internationale et le dialogue politique dans le domaine de la jeunesse et de l’apprentissage non formel, en tant que moteur du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développement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socio-économique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durable et du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bien-être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des organisations de jeunesse et des jeunes. </a:t>
            </a:r>
            <a:endParaRPr lang="fr-M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7" name="Google Shape;4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2541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4812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6822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4812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947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4812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5585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3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4812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544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4812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2" name="Google Shape;752;p3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9032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5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9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0E6D7B2-97DD-4651-BCF8-CB022F7C63B4}" type="slidenum">
              <a:rPr lang="en-GB" smtClean="0">
                <a:solidFill>
                  <a:prstClr val="black"/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GB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19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412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36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  à offrir des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possibilités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d’apprentissage informel et non formel afin d’assurer le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développement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éducatif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et professionnel des animateurs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socio-éducatifs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et de contribuer ainsi à une pratique individuelle de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qualite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́ ainsi qu’à l’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évolution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systèmes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et des organisations d’animation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socio-éducative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; </a:t>
            </a:r>
            <a:endParaRPr lang="fr-MA" dirty="0">
              <a:effectLst/>
            </a:endParaRPr>
          </a:p>
          <a:p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  à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bâtir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une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communaute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́ d’animateurs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socio-éducatifs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qui pourra soutenir la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qualite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́ des projets et des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activités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à l’intention des jeunes dans le cadre des programmes de l’UE et en dehors; </a:t>
            </a:r>
            <a:endParaRPr lang="fr-MA" dirty="0">
              <a:effectLst/>
            </a:endParaRPr>
          </a:p>
          <a:p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  à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développer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les pratiques d’animation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socio-éducative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au niveau local et à contribuer au renforcement des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capacités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afin de garantir la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qualite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́ du travail d’animation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socio-éducative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des participants et de leur organisation, en ayant un impact clair sur le travail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régulier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des animateurs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socio-éducatifs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participants avec les jeunes. </a:t>
            </a:r>
            <a:endParaRPr lang="fr-MA" dirty="0">
              <a:effectLst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3379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  à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bâtir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une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communaute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́ d’animateurs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socio-éducatifs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qui pourra soutenir la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qualite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́ des projets et des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activités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à l’intention des jeunes dans le cadre des programmes de l’UE et en dehors; </a:t>
            </a:r>
            <a:endParaRPr lang="fr-MA" dirty="0">
              <a:effectLst/>
            </a:endParaRPr>
          </a:p>
          <a:p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  à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développer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les pratiques d’animation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socio-éducative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au niveau local et à contribuer au renforcement des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capacités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afin de garantir la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qualite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́ du travail d’animation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socio-éducative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des participants et de leur organisation, en ayant un impact clair sur le travail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régulier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des animateurs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socio-éducatifs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participants avec les jeunes. </a:t>
            </a:r>
          </a:p>
          <a:p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activités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suivantes ne sont pas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éligibles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à une subvention au titre des projets de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mobilite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pour les animateurs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socio-éducatifs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les voyages d’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étude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universitaires; les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activités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à but lucratif; les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activités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pouvant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être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considérées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comme du tourisme; les festivals; les vacances; les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tournées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les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réunions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statutaires. </a:t>
            </a:r>
            <a:endParaRPr lang="fr-M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outre, les projets peuvent aussi comprendre les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activités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présentées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ci-dessous. </a:t>
            </a:r>
            <a:endParaRPr lang="fr-M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dirty="0">
              <a:effectLst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887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offrir aux jeunes des occasions de s’engager dans la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sociéte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́ civile et d’apprendre à y participer (en donnant aux jeunes des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possibilités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 se mobiliser dans leur vie quotidienne mais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également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 participer à la vie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démocratique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dans le but d’assurer une participation civique,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économique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sociale, culturelle et politique effective des jeunes de tous horizons, en accordant une attention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particulière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aux jeunes ayant moins d’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opportunités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); </a:t>
            </a:r>
            <a:endParaRPr lang="fr-MA" dirty="0">
              <a:effectLst/>
            </a:endParaRPr>
          </a:p>
          <a:p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  sensibiliser les jeunes aux droits fondamentaux et aux valeurs communes de l’Europe, et contribuer au processus d’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intégration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européenne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y compris en contribuant à la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réalisation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d’un ou de plusieurs objectifs pour la jeunesse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européenne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; </a:t>
            </a:r>
            <a:endParaRPr lang="fr-MA" dirty="0">
              <a:effectLst/>
            </a:endParaRPr>
          </a:p>
          <a:p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  renforcer les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compétences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numériques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des jeunes ainsi que leur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éducation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aux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médias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(en particulier l’esprit critique et la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capacite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́ à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évaluer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et traiter des informations) afin d’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accroître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leur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capacite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́ de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résistance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face à la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désinformation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aux fausses nouvelles et à la propagande, ainsi que leur aptitude à prendre part à la vie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démocratique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; </a:t>
            </a:r>
            <a:endParaRPr lang="fr-MA" dirty="0">
              <a:effectLst/>
            </a:endParaRPr>
          </a:p>
          <a:p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  organiser des rencontres entre jeunes et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décideurs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politiques aux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échelons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local,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régional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national et transnational ou contribuer au dialogue de l’UE en faveur de la jeunesse. </a:t>
            </a:r>
            <a:endParaRPr lang="fr-MA" dirty="0">
              <a:effectLst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255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offrir aux jeunes des occasions de s’engager dans la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sociéte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́ civile et d’apprendre à y participer (en donnant aux jeunes des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possibilités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 se mobiliser dans leur vie quotidienne mais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également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 participer à la vie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démocratique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dans le but d’assurer une participation civique,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économique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sociale, culturelle et politique effective des jeunes de tous horizons, en accordant une attention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particulière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aux jeunes ayant moins d’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opportunités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); </a:t>
            </a:r>
            <a:endParaRPr lang="fr-MA" dirty="0">
              <a:effectLst/>
            </a:endParaRPr>
          </a:p>
          <a:p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  sensibiliser les jeunes aux droits fondamentaux et aux valeurs communes de l’Europe, et contribuer au processus d’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intégration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européenne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y compris en contribuant à la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réalisation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d’un ou de plusieurs objectifs pour la jeunesse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européenne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; </a:t>
            </a:r>
            <a:endParaRPr lang="fr-MA" dirty="0">
              <a:effectLst/>
            </a:endParaRPr>
          </a:p>
          <a:p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  renforcer les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compétences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numériques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des jeunes ainsi que leur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éducation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aux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médias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(en particulier l’esprit critique et la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capacite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́ à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évaluer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et traiter des informations) afin d’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accroître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leur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capacite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́ de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résistance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face à la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désinformation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aux fausses nouvelles et à la propagande, ainsi que leur aptitude à prendre part à la vie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démocratique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; </a:t>
            </a:r>
            <a:endParaRPr lang="fr-MA" dirty="0">
              <a:effectLst/>
            </a:endParaRPr>
          </a:p>
          <a:p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  organiser des rencontres entre jeunes et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décideurs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politiques aux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échelons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local, </a:t>
            </a:r>
            <a:r>
              <a:rPr lang="fr-M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régional</a:t>
            </a:r>
            <a:r>
              <a:rPr lang="fr-M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national et transnational ou contribuer au dialogue de l’UE en faveur de la jeunesse. </a:t>
            </a:r>
            <a:endParaRPr lang="fr-MA" dirty="0">
              <a:effectLst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117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1"/>
          </p:nvPr>
        </p:nvSpPr>
        <p:spPr>
          <a:xfrm>
            <a:off x="831851" y="458947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dt" idx="10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ftr" idx="11"/>
          </p:nvPr>
        </p:nvSpPr>
        <p:spPr>
          <a:xfrm>
            <a:off x="4038601" y="635636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sldNum" idx="12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D4CE092-5283-EC49-A495-3651BA8838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288139" cy="6858000"/>
          </a:xfrm>
          <a:custGeom>
            <a:avLst/>
            <a:gdLst>
              <a:gd name="connsiteX0" fmla="*/ 1417320 w 12573000"/>
              <a:gd name="connsiteY0" fmla="*/ 0 h 13716000"/>
              <a:gd name="connsiteX1" fmla="*/ 12573000 w 12573000"/>
              <a:gd name="connsiteY1" fmla="*/ 0 h 13716000"/>
              <a:gd name="connsiteX2" fmla="*/ 9144000 w 12573000"/>
              <a:gd name="connsiteY2" fmla="*/ 13716000 h 13716000"/>
              <a:gd name="connsiteX3" fmla="*/ 0 w 12573000"/>
              <a:gd name="connsiteY3" fmla="*/ 13716000 h 13716000"/>
              <a:gd name="connsiteX4" fmla="*/ 0 w 12573000"/>
              <a:gd name="connsiteY4" fmla="*/ 566928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00" h="13716000">
                <a:moveTo>
                  <a:pt x="1417320" y="0"/>
                </a:moveTo>
                <a:lnTo>
                  <a:pt x="12573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5669280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  <a:ln>
            <a:noFill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39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30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838200" y="0"/>
            <a:ext cx="0" cy="12763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05699" cy="388190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3" y="482862"/>
            <a:ext cx="10515600" cy="782357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 b="0">
                <a:solidFill>
                  <a:srgbClr val="4D4D4D">
                    <a:tint val="75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7F2F3336-08AB-4B94-9DDA-F1B0903FFDD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695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63C48E8-EBE5-4635-A154-23A5308847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70248" y="1397457"/>
            <a:ext cx="4241041" cy="2671238"/>
          </a:xfrm>
          <a:custGeom>
            <a:avLst/>
            <a:gdLst>
              <a:gd name="connsiteX0" fmla="*/ 0 w 4241041"/>
              <a:gd name="connsiteY0" fmla="*/ 0 h 2671238"/>
              <a:gd name="connsiteX1" fmla="*/ 4241041 w 4241041"/>
              <a:gd name="connsiteY1" fmla="*/ 0 h 2671238"/>
              <a:gd name="connsiteX2" fmla="*/ 4241041 w 4241041"/>
              <a:gd name="connsiteY2" fmla="*/ 2671238 h 2671238"/>
              <a:gd name="connsiteX3" fmla="*/ 0 w 4241041"/>
              <a:gd name="connsiteY3" fmla="*/ 2671238 h 267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1041" h="2671238">
                <a:moveTo>
                  <a:pt x="0" y="0"/>
                </a:moveTo>
                <a:lnTo>
                  <a:pt x="4241041" y="0"/>
                </a:lnTo>
                <a:lnTo>
                  <a:pt x="4241041" y="2671238"/>
                </a:lnTo>
                <a:lnTo>
                  <a:pt x="0" y="2671238"/>
                </a:ln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algn="ctr">
              <a:buNone/>
              <a:defRPr sz="105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25877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ain_2">
  <p:cSld name="3_Main_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>
            <a:off x="800856" y="837015"/>
            <a:ext cx="3207184" cy="133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99"/>
              <a:buFont typeface="Tahoma"/>
              <a:buNone/>
              <a:defRPr sz="4399" b="1" i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>
            <a:off x="800856" y="2601004"/>
            <a:ext cx="3207184" cy="2951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rmAutofit/>
          </a:bodyPr>
          <a:lstStyle>
            <a:lvl1pPr marL="457200" lvl="0" indent="-317500" algn="l">
              <a:lnSpc>
                <a:spcPct val="120000"/>
              </a:lnSpc>
              <a:spcBef>
                <a:spcPts val="636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 b="0" i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5" name="Google Shape;95;p15"/>
          <p:cNvSpPr txBox="1"/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www.youtube.com/c/powerupwithpowerpoint</a:t>
            </a:r>
            <a:endParaRPr sz="1400" b="1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  <p:extLst>
      <p:ext uri="{BB962C8B-B14F-4D97-AF65-F5344CB8AC3E}">
        <p14:creationId xmlns:p14="http://schemas.microsoft.com/office/powerpoint/2010/main" val="1637872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888888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143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888888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39" name="Google Shape;139;p32"/>
          <p:cNvSpPr txBox="1">
            <a:spLocks noGrp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888888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ftr" idx="11"/>
          </p:nvPr>
        </p:nvSpPr>
        <p:spPr>
          <a:xfrm>
            <a:off x="4038600" y="648500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888888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dt" idx="10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ftr" idx="11"/>
          </p:nvPr>
        </p:nvSpPr>
        <p:spPr>
          <a:xfrm>
            <a:off x="4038601" y="635636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52" name="Google Shape;152;p34"/>
          <p:cNvSpPr txBox="1"/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888888"/>
                </a:solidFill>
                <a:latin typeface="Economica"/>
                <a:ea typeface="Economica"/>
                <a:cs typeface="Economica"/>
                <a:sym typeface="Economica"/>
              </a:rPr>
              <a:t>www.youtube.com/c/powerupwithpowerpoint</a:t>
            </a:r>
            <a:endParaRPr sz="1400" b="1">
              <a:solidFill>
                <a:srgbClr val="888888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58" name="Google Shape;158;p35"/>
          <p:cNvSpPr txBox="1"/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888888"/>
                </a:solidFill>
                <a:latin typeface="Economica"/>
                <a:ea typeface="Economica"/>
                <a:cs typeface="Economica"/>
                <a:sym typeface="Economica"/>
              </a:rPr>
              <a:t>www.youtube.com/c/powerupwithpowerpoint</a:t>
            </a:r>
            <a:endParaRPr sz="1400" b="1">
              <a:solidFill>
                <a:srgbClr val="888888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5" name="Google Shape;95;p15"/>
          <p:cNvSpPr txBox="1"/>
          <p:nvPr/>
        </p:nvSpPr>
        <p:spPr>
          <a:xfrm>
            <a:off x="4191000" y="65087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www.youtube.com/c/powerupwithpowerpoint</a:t>
            </a:r>
            <a:endParaRPr sz="1400" b="1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  <p:extLst>
      <p:ext uri="{BB962C8B-B14F-4D97-AF65-F5344CB8AC3E}">
        <p14:creationId xmlns:p14="http://schemas.microsoft.com/office/powerpoint/2010/main" val="58650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dt" idx="10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ftr" idx="11"/>
          </p:nvPr>
        </p:nvSpPr>
        <p:spPr>
          <a:xfrm>
            <a:off x="4038601" y="635636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sldNum" idx="12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1" y="635636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839792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1" y="635636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839792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1" y="635636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1" y="635636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133433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799434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1" y="635636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duction">
  <p:cSld name="Introduction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97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1" y="635636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74" r:id="rId9"/>
    <p:sldLayoutId id="2147483675" r:id="rId10"/>
    <p:sldLayoutId id="2147483676" r:id="rId11"/>
    <p:sldLayoutId id="2147483678" r:id="rId12"/>
    <p:sldLayoutId id="2147483679" r:id="rId13"/>
    <p:sldLayoutId id="2147483680" r:id="rId14"/>
    <p:sldLayoutId id="2147483683" r:id="rId15"/>
    <p:sldLayoutId id="2147483684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888888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hyperlink" Target="https://erasmusplus.ma/quels-sont-les-pays-participants/" TargetMode="Externa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5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rasmusplus.ma/quels-sont-les-pays-participants/" TargetMode="Externa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6.jp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rasmusplus.ma/quels-sont-les-pays-participants/" TargetMode="Externa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hyperlink" Target="https://erasmusplus.ma/" TargetMode="External"/><Relationship Id="rId7" Type="http://schemas.openxmlformats.org/officeDocument/2006/relationships/diagramColors" Target="../diagrams/colors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hom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hyperlink" Target="https://www.youtube.com/watch?v=8px3WfQvTNU&amp;t=7s" TargetMode="Externa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erasmusplus.ma/creation-pic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erasmusplus.ma/creation-pic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erasmusplus.ma/creation-pic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programmes/erasmus-plus/projects_e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hyperlink" Target="https://www.salto-youth.net/tools/otlas-partner-finding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ec.europa.eu/info/funding-tenders/opportunities/portal/screen/how-to-participate/partner-search" TargetMode="External"/><Relationship Id="rId5" Type="http://schemas.openxmlformats.org/officeDocument/2006/relationships/hyperlink" Target="https://europa.eu/youth/volunteering/organisations" TargetMode="Externa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erasmusplus.ma/quels-sont-les-pays-participants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jpg"/><Relationship Id="rId4" Type="http://schemas.openxmlformats.org/officeDocument/2006/relationships/image" Target="../media/image4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erasmusplus.ma" TargetMode="External"/><Relationship Id="rId2" Type="http://schemas.openxmlformats.org/officeDocument/2006/relationships/hyperlink" Target="https://www.salto-youth.net/rc/euromed/ecs/" TargetMode="Externa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acea.ec.europa.eu/index_en" TargetMode="Externa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1.xml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AD03D6E-F01B-ED44-8F88-BDF83ED42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7" y="0"/>
            <a:ext cx="10177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69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idx="1"/>
          </p:nvPr>
        </p:nvSpPr>
        <p:spPr bwMode="auto">
          <a:xfrm>
            <a:off x="-168033" y="1178778"/>
            <a:ext cx="8178800" cy="3881438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1"/>
            <a:r>
              <a:rPr lang="en-IE" altLang="en-US" sz="3600" b="1" dirty="0">
                <a:latin typeface="EC Square Sans Cond Pro" panose="020B0506040000020004" pitchFamily="34" charset="0"/>
              </a:rPr>
              <a:t> </a:t>
            </a:r>
            <a:r>
              <a:rPr lang="en-IE" altLang="en-US" sz="3600" b="1" dirty="0" err="1">
                <a:latin typeface="EC Square Sans Cond Pro" panose="020B0506040000020004" pitchFamily="34" charset="0"/>
              </a:rPr>
              <a:t>Continuité</a:t>
            </a:r>
            <a:r>
              <a:rPr lang="en-IE" altLang="en-US" sz="3600" b="1" dirty="0">
                <a:latin typeface="EC Square Sans Cond Pro" panose="020B0506040000020004" pitchFamily="34" charset="0"/>
              </a:rPr>
              <a:t> du programme 2014-2020</a:t>
            </a:r>
          </a:p>
          <a:p>
            <a:pPr lvl="1"/>
            <a:r>
              <a:rPr lang="fr-FR" altLang="en-US" sz="3600" b="1" dirty="0">
                <a:latin typeface="EC Square Sans Cond Pro" panose="020B0506040000020004" pitchFamily="34" charset="0"/>
              </a:rPr>
              <a:t>Vert, numérique, inclusif et </a:t>
            </a:r>
            <a:r>
              <a:rPr lang="fr-FR" altLang="en-US" sz="3600" b="1" dirty="0">
                <a:solidFill>
                  <a:srgbClr val="FF0000"/>
                </a:solidFill>
                <a:latin typeface="EC Square Sans Cond Pro" panose="020B0506040000020004" pitchFamily="34" charset="0"/>
              </a:rPr>
              <a:t>plus international </a:t>
            </a:r>
            <a:endParaRPr lang="en-US" altLang="en-US" sz="3600" b="1" dirty="0">
              <a:solidFill>
                <a:srgbClr val="FF0000"/>
              </a:solidFill>
              <a:latin typeface="EC Square Sans Cond Pro" panose="020B0506040000020004" pitchFamily="34" charset="0"/>
            </a:endParaRPr>
          </a:p>
          <a:p>
            <a:pPr>
              <a:spcBef>
                <a:spcPct val="0"/>
              </a:spcBef>
            </a:pPr>
            <a:endParaRPr lang="en-US" altLang="en-US" dirty="0">
              <a:latin typeface="EC Square Sans Cond Pro" panose="020B0506040000020004" pitchFamily="34" charset="0"/>
            </a:endParaRPr>
          </a:p>
        </p:txBody>
      </p:sp>
      <p:sp>
        <p:nvSpPr>
          <p:cNvPr id="21507" name="Title 2"/>
          <p:cNvSpPr>
            <a:spLocks noGrp="1"/>
          </p:cNvSpPr>
          <p:nvPr>
            <p:ph type="title"/>
          </p:nvPr>
        </p:nvSpPr>
        <p:spPr>
          <a:xfrm>
            <a:off x="1013911" y="292419"/>
            <a:ext cx="7886700" cy="782638"/>
          </a:xfrm>
        </p:spPr>
        <p:txBody>
          <a:bodyPr/>
          <a:lstStyle/>
          <a:p>
            <a:r>
              <a:rPr lang="en-GB" altLang="fr-FR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Erasmus+  2021 – 2027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8925B9-8E5B-BE44-A191-B4224A5B4029}"/>
              </a:ext>
            </a:extLst>
          </p:cNvPr>
          <p:cNvSpPr txBox="1"/>
          <p:nvPr/>
        </p:nvSpPr>
        <p:spPr>
          <a:xfrm>
            <a:off x="4113987" y="3429000"/>
            <a:ext cx="38967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fr-MA" sz="2000" b="1" dirty="0">
                <a:solidFill>
                  <a:srgbClr val="FF3399"/>
                </a:solidFill>
                <a:sym typeface="Lexend Exa"/>
              </a:rPr>
              <a:t>Priorités transversales </a:t>
            </a:r>
            <a:endParaRPr lang="fr-FR" sz="2000" b="1" dirty="0">
              <a:solidFill>
                <a:srgbClr val="FF3399"/>
              </a:solidFill>
              <a:sym typeface="Wingdings" pitchFamily="2" charset="2"/>
            </a:endParaRPr>
          </a:p>
          <a:p>
            <a:pPr marL="444500" indent="-174625">
              <a:buClr>
                <a:srgbClr val="00B0F0"/>
              </a:buClr>
              <a:buFont typeface="Calibri" panose="020F0502020204030204" pitchFamily="34" charset="0"/>
              <a:buChar char="&gt;"/>
            </a:pPr>
            <a:r>
              <a:rPr lang="fr-FR" sz="2000" dirty="0">
                <a:sym typeface="Wingdings" pitchFamily="2" charset="2"/>
              </a:rPr>
              <a:t>Transition numérique</a:t>
            </a:r>
          </a:p>
          <a:p>
            <a:pPr marL="444500" indent="-174625">
              <a:buClr>
                <a:srgbClr val="00B0F0"/>
              </a:buClr>
              <a:buFont typeface="Calibri" panose="020F0502020204030204" pitchFamily="34" charset="0"/>
              <a:buChar char="&gt;"/>
            </a:pPr>
            <a:r>
              <a:rPr lang="fr-FR" sz="2000" dirty="0">
                <a:sym typeface="Wingdings" pitchFamily="2" charset="2"/>
              </a:rPr>
              <a:t>Transition écologique</a:t>
            </a:r>
          </a:p>
          <a:p>
            <a:pPr marL="444500" indent="-174625">
              <a:buClr>
                <a:srgbClr val="00B0F0"/>
              </a:buClr>
              <a:buFont typeface="Calibri" panose="020F0502020204030204" pitchFamily="34" charset="0"/>
              <a:buChar char="&gt;"/>
            </a:pPr>
            <a:r>
              <a:rPr lang="fr-FR" sz="2000" dirty="0">
                <a:sym typeface="Wingdings" pitchFamily="2" charset="2"/>
              </a:rPr>
              <a:t>Inclusion, accessibilité et équité </a:t>
            </a:r>
            <a:endParaRPr lang="fr-FR" sz="2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E0DEDB9-A536-D44D-BC5B-E3C5CF409E64}"/>
              </a:ext>
            </a:extLst>
          </p:cNvPr>
          <p:cNvSpPr txBox="1"/>
          <p:nvPr/>
        </p:nvSpPr>
        <p:spPr>
          <a:xfrm>
            <a:off x="4113987" y="5163937"/>
            <a:ext cx="66444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fr-FR" sz="2000" dirty="0">
                <a:solidFill>
                  <a:srgbClr val="FF3399"/>
                </a:solidFill>
                <a:sym typeface="Wingdings" pitchFamily="2" charset="2"/>
              </a:rPr>
              <a:t> Nouveaux secteurs éligibles : </a:t>
            </a:r>
            <a:r>
              <a:rPr lang="fr-FR" sz="2000" b="1" dirty="0">
                <a:solidFill>
                  <a:srgbClr val="FF3399"/>
                </a:solidFill>
                <a:sym typeface="Wingdings" pitchFamily="2" charset="2"/>
              </a:rPr>
              <a:t>FP</a:t>
            </a:r>
            <a:r>
              <a:rPr lang="fr-FR" sz="2000" dirty="0">
                <a:solidFill>
                  <a:srgbClr val="FF3399"/>
                </a:solidFill>
                <a:sym typeface="Wingdings" pitchFamily="2" charset="2"/>
              </a:rPr>
              <a:t> + </a:t>
            </a:r>
            <a:r>
              <a:rPr lang="fr-FR" sz="2000" b="1" dirty="0">
                <a:solidFill>
                  <a:srgbClr val="FF3399"/>
                </a:solidFill>
                <a:sym typeface="Wingdings" pitchFamily="2" charset="2"/>
              </a:rPr>
              <a:t>Sport</a:t>
            </a:r>
            <a:r>
              <a:rPr lang="fr-FR" sz="2000" dirty="0">
                <a:solidFill>
                  <a:srgbClr val="FF3399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fr-FR" sz="2000" dirty="0">
                <a:solidFill>
                  <a:srgbClr val="FF3399"/>
                </a:solidFill>
                <a:sym typeface="Wingdings" pitchFamily="2" charset="2"/>
              </a:rPr>
              <a:t> Renforcement de la </a:t>
            </a:r>
            <a:r>
              <a:rPr lang="fr-FR" sz="2000" b="1" dirty="0">
                <a:solidFill>
                  <a:srgbClr val="FF3399"/>
                </a:solidFill>
                <a:sym typeface="Wingdings" pitchFamily="2" charset="2"/>
              </a:rPr>
              <a:t>jeunesse</a:t>
            </a:r>
            <a:r>
              <a:rPr lang="fr-FR" sz="2000" dirty="0">
                <a:solidFill>
                  <a:srgbClr val="FF3399"/>
                </a:solidFill>
                <a:sym typeface="Wingdings" pitchFamily="2" charset="2"/>
              </a:rPr>
              <a:t> 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fr-FR" sz="2000" dirty="0">
                <a:solidFill>
                  <a:srgbClr val="FF3399"/>
                </a:solidFill>
                <a:sym typeface="Wingdings" pitchFamily="2" charset="2"/>
              </a:rPr>
              <a:t> Renforcement </a:t>
            </a:r>
            <a:r>
              <a:rPr lang="fr-FR" sz="2000" b="1" dirty="0">
                <a:solidFill>
                  <a:srgbClr val="FF3399"/>
                </a:solidFill>
                <a:sym typeface="Wingdings" pitchFamily="2" charset="2"/>
              </a:rPr>
              <a:t>Afrique</a:t>
            </a:r>
            <a:r>
              <a:rPr lang="fr-FR" sz="2000" dirty="0">
                <a:solidFill>
                  <a:srgbClr val="FF3399"/>
                </a:solidFill>
                <a:sym typeface="Wingdings" pitchFamily="2" charset="2"/>
              </a:rPr>
              <a:t> (région ACP)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fr-FR" sz="2000" b="1" dirty="0">
                <a:solidFill>
                  <a:srgbClr val="FF3399"/>
                </a:solidFill>
                <a:sym typeface="Wingdings" pitchFamily="2" charset="2"/>
              </a:rPr>
              <a:t> Primo-demandeurs</a:t>
            </a:r>
            <a:r>
              <a:rPr lang="fr-FR" sz="2000" dirty="0">
                <a:solidFill>
                  <a:srgbClr val="FF3399"/>
                </a:solidFill>
                <a:sym typeface="Wingdings" pitchFamily="2" charset="2"/>
              </a:rPr>
              <a:t>, internationalisation des institutions </a:t>
            </a:r>
            <a:r>
              <a:rPr lang="fr-FR" sz="2000" b="1" dirty="0">
                <a:solidFill>
                  <a:srgbClr val="FF3399"/>
                </a:solidFill>
                <a:sym typeface="Wingdings" pitchFamily="2" charset="2"/>
              </a:rPr>
              <a:t>moins internationalisées</a:t>
            </a:r>
          </a:p>
          <a:p>
            <a:pPr marL="285750" indent="-285750">
              <a:buFont typeface="Wingdings" pitchFamily="2" charset="2"/>
              <a:buChar char="è"/>
            </a:pPr>
            <a:endParaRPr lang="fr-FR" sz="2000" dirty="0">
              <a:solidFill>
                <a:schemeClr val="accent2">
                  <a:lumMod val="75000"/>
                </a:schemeClr>
              </a:solidFill>
              <a:sym typeface="Wingdings" pitchFamily="2" charset="2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B1AA80-AB2D-7A4C-B5CE-C56540737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351" y="292419"/>
            <a:ext cx="3414649" cy="383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98"/>
    </mc:Choice>
    <mc:Fallback xmlns="">
      <p:transition spd="slow" advTm="4949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A734BD-C00D-FB46-921B-AC077DB83B1C}"/>
              </a:ext>
            </a:extLst>
          </p:cNvPr>
          <p:cNvSpPr/>
          <p:nvPr/>
        </p:nvSpPr>
        <p:spPr>
          <a:xfrm>
            <a:off x="6217182" y="150136"/>
            <a:ext cx="2090058" cy="54549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01" name="Diagramme 100">
            <a:extLst>
              <a:ext uri="{FF2B5EF4-FFF2-40B4-BE49-F238E27FC236}">
                <a16:creationId xmlns:a16="http://schemas.microsoft.com/office/drawing/2014/main" id="{F930AF19-619B-4645-93B1-C66503EF31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0137227"/>
              </p:ext>
            </p:extLst>
          </p:nvPr>
        </p:nvGraphicFramePr>
        <p:xfrm>
          <a:off x="1582057" y="284167"/>
          <a:ext cx="9027887" cy="6289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" name="ZoneTexte 101">
            <a:extLst>
              <a:ext uri="{FF2B5EF4-FFF2-40B4-BE49-F238E27FC236}">
                <a16:creationId xmlns:a16="http://schemas.microsoft.com/office/drawing/2014/main" id="{349F25B4-FF0E-F940-AA37-EE0FBE1ABC20}"/>
              </a:ext>
            </a:extLst>
          </p:cNvPr>
          <p:cNvSpPr txBox="1"/>
          <p:nvPr/>
        </p:nvSpPr>
        <p:spPr>
          <a:xfrm>
            <a:off x="3182321" y="-19992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95301C5-2E3D-1B4A-B09E-D18E8FF2313E}"/>
              </a:ext>
            </a:extLst>
          </p:cNvPr>
          <p:cNvSpPr txBox="1">
            <a:spLocks/>
          </p:cNvSpPr>
          <p:nvPr/>
        </p:nvSpPr>
        <p:spPr>
          <a:xfrm>
            <a:off x="7875096" y="5924841"/>
            <a:ext cx="4316904" cy="933159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Erasmus+  au Maroc</a:t>
            </a:r>
          </a:p>
          <a:p>
            <a:r>
              <a:rPr lang="en-GB" altLang="fr-FR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 – 2027  </a:t>
            </a:r>
          </a:p>
          <a:p>
            <a:endParaRPr lang="en-GB" altLang="fr-FR" sz="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84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"/>
          <p:cNvGrpSpPr/>
          <p:nvPr/>
        </p:nvGrpSpPr>
        <p:grpSpPr>
          <a:xfrm>
            <a:off x="5231767" y="504971"/>
            <a:ext cx="5420924" cy="5286469"/>
            <a:chOff x="2979926" y="-33603"/>
            <a:chExt cx="6221676" cy="4549336"/>
          </a:xfrm>
        </p:grpSpPr>
        <p:sp>
          <p:nvSpPr>
            <p:cNvPr id="164" name="Google Shape;164;p2"/>
            <p:cNvSpPr/>
            <p:nvPr/>
          </p:nvSpPr>
          <p:spPr>
            <a:xfrm>
              <a:off x="5709811" y="2172878"/>
              <a:ext cx="237477" cy="119327"/>
            </a:xfrm>
            <a:custGeom>
              <a:avLst/>
              <a:gdLst/>
              <a:ahLst/>
              <a:cxnLst/>
              <a:rect l="l" t="t" r="r" b="b"/>
              <a:pathLst>
                <a:path w="104" h="54" extrusionOk="0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951686" y="3592015"/>
              <a:ext cx="171511" cy="172598"/>
            </a:xfrm>
            <a:custGeom>
              <a:avLst/>
              <a:gdLst/>
              <a:ahLst/>
              <a:cxnLst/>
              <a:rect l="l" t="t" r="r" b="b"/>
              <a:pathLst>
                <a:path w="75" h="78" extrusionOk="0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900013" y="3680445"/>
              <a:ext cx="193500" cy="353719"/>
            </a:xfrm>
            <a:custGeom>
              <a:avLst/>
              <a:gdLst/>
              <a:ahLst/>
              <a:cxnLst/>
              <a:rect l="l" t="t" r="r" b="b"/>
              <a:pathLst>
                <a:path w="85" h="160" extrusionOk="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900013" y="3680445"/>
              <a:ext cx="193500" cy="353719"/>
            </a:xfrm>
            <a:custGeom>
              <a:avLst/>
              <a:gdLst/>
              <a:ahLst/>
              <a:cxnLst/>
              <a:rect l="l" t="t" r="r" b="b"/>
              <a:pathLst>
                <a:path w="85" h="160" extrusionOk="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810959" y="3583492"/>
              <a:ext cx="177008" cy="196037"/>
            </a:xfrm>
            <a:custGeom>
              <a:avLst/>
              <a:gdLst/>
              <a:ahLst/>
              <a:cxnLst/>
              <a:rect l="l" t="t" r="r" b="b"/>
              <a:pathLst>
                <a:path w="78" h="89" extrusionOk="0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017652" y="3676183"/>
              <a:ext cx="241875" cy="205626"/>
            </a:xfrm>
            <a:custGeom>
              <a:avLst/>
              <a:gdLst/>
              <a:ahLst/>
              <a:cxnLst/>
              <a:rect l="l" t="t" r="r" b="b"/>
              <a:pathLst>
                <a:path w="106" h="93" extrusionOk="0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588874" y="2851550"/>
              <a:ext cx="445269" cy="240785"/>
            </a:xfrm>
            <a:custGeom>
              <a:avLst/>
              <a:gdLst/>
              <a:ahLst/>
              <a:cxnLst/>
              <a:rect l="l" t="t" r="r" b="b"/>
              <a:pathLst>
                <a:path w="195" h="109" extrusionOk="0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320613" y="3211661"/>
              <a:ext cx="266062" cy="194972"/>
            </a:xfrm>
            <a:custGeom>
              <a:avLst/>
              <a:gdLst/>
              <a:ahLst/>
              <a:cxnLst/>
              <a:rect l="l" t="t" r="r" b="b"/>
              <a:pathLst>
                <a:path w="117" h="88" extrusionOk="0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338204" y="3253212"/>
              <a:ext cx="517832" cy="466653"/>
            </a:xfrm>
            <a:custGeom>
              <a:avLst/>
              <a:gdLst/>
              <a:ahLst/>
              <a:cxnLst/>
              <a:rect l="l" t="t" r="r" b="b"/>
              <a:pathLst>
                <a:path w="227" h="211" extrusionOk="0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316079" y="4213154"/>
              <a:ext cx="216588" cy="121458"/>
            </a:xfrm>
            <a:custGeom>
              <a:avLst/>
              <a:gdLst/>
              <a:ahLst/>
              <a:cxnLst/>
              <a:rect l="l" t="t" r="r" b="b"/>
              <a:pathLst>
                <a:path w="95" h="55" extrusionOk="0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794468" y="3262801"/>
              <a:ext cx="424380" cy="437887"/>
            </a:xfrm>
            <a:custGeom>
              <a:avLst/>
              <a:gdLst/>
              <a:ahLst/>
              <a:cxnLst/>
              <a:rect l="l" t="t" r="r" b="b"/>
              <a:pathLst>
                <a:path w="186" h="198" extrusionOk="0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681844" y="3129624"/>
              <a:ext cx="394695" cy="240785"/>
            </a:xfrm>
            <a:custGeom>
              <a:avLst/>
              <a:gdLst/>
              <a:ahLst/>
              <a:cxnLst/>
              <a:rect l="l" t="t" r="r" b="b"/>
              <a:pathLst>
                <a:path w="173" h="109" extrusionOk="0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753789" y="1798916"/>
              <a:ext cx="494744" cy="296186"/>
            </a:xfrm>
            <a:custGeom>
              <a:avLst/>
              <a:gdLst/>
              <a:ahLst/>
              <a:cxnLst/>
              <a:rect l="l" t="t" r="r" b="b"/>
              <a:pathLst>
                <a:path w="217" h="134" extrusionOk="0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535002" y="3399175"/>
              <a:ext cx="359514" cy="307906"/>
            </a:xfrm>
            <a:custGeom>
              <a:avLst/>
              <a:gdLst/>
              <a:ahLst/>
              <a:cxnLst/>
              <a:rect l="l" t="t" r="r" b="b"/>
              <a:pathLst>
                <a:path w="158" h="139" extrusionOk="0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877543" y="1947010"/>
              <a:ext cx="322133" cy="369700"/>
            </a:xfrm>
            <a:custGeom>
              <a:avLst/>
              <a:gdLst/>
              <a:ahLst/>
              <a:cxnLst/>
              <a:rect l="l" t="t" r="r" b="b"/>
              <a:pathLst>
                <a:path w="141" h="167" extrusionOk="0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18029" y="2422186"/>
              <a:ext cx="310039" cy="351588"/>
            </a:xfrm>
            <a:custGeom>
              <a:avLst/>
              <a:gdLst/>
              <a:ahLst/>
              <a:cxnLst/>
              <a:rect l="l" t="t" r="r" b="b"/>
              <a:pathLst>
                <a:path w="136" h="159" extrusionOk="0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8054896" y="3267063"/>
              <a:ext cx="384801" cy="263158"/>
            </a:xfrm>
            <a:custGeom>
              <a:avLst/>
              <a:gdLst/>
              <a:ahLst/>
              <a:cxnLst/>
              <a:rect l="l" t="t" r="r" b="b"/>
              <a:pathLst>
                <a:path w="169" h="119" extrusionOk="0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550394" y="2957026"/>
              <a:ext cx="547516" cy="376093"/>
            </a:xfrm>
            <a:custGeom>
              <a:avLst/>
              <a:gdLst/>
              <a:ahLst/>
              <a:cxnLst/>
              <a:rect l="l" t="t" r="r" b="b"/>
              <a:pathLst>
                <a:path w="240" h="170" extrusionOk="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991266" y="1973645"/>
              <a:ext cx="656360" cy="596634"/>
            </a:xfrm>
            <a:custGeom>
              <a:avLst/>
              <a:gdLst/>
              <a:ahLst/>
              <a:cxnLst/>
              <a:rect l="l" t="t" r="r" b="b"/>
              <a:pathLst>
                <a:path w="288" h="270" extrusionOk="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376066" y="2862204"/>
              <a:ext cx="354017" cy="336672"/>
            </a:xfrm>
            <a:custGeom>
              <a:avLst/>
              <a:gdLst/>
              <a:ahLst/>
              <a:cxnLst/>
              <a:rect l="l" t="t" r="r" b="b"/>
              <a:pathLst>
                <a:path w="155" h="152" extrusionOk="0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446566" y="2676821"/>
              <a:ext cx="294647" cy="240785"/>
            </a:xfrm>
            <a:custGeom>
              <a:avLst/>
              <a:gdLst/>
              <a:ahLst/>
              <a:cxnLst/>
              <a:rect l="l" t="t" r="r" b="b"/>
              <a:pathLst>
                <a:path w="129" h="109" extrusionOk="0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187582" y="2730092"/>
              <a:ext cx="547516" cy="294055"/>
            </a:xfrm>
            <a:custGeom>
              <a:avLst/>
              <a:gdLst/>
              <a:ahLst/>
              <a:cxnLst/>
              <a:rect l="l" t="t" r="r" b="b"/>
              <a:pathLst>
                <a:path w="240" h="133" extrusionOk="0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7687686" y="3123231"/>
              <a:ext cx="662956" cy="236523"/>
            </a:xfrm>
            <a:custGeom>
              <a:avLst/>
              <a:gdLst/>
              <a:ahLst/>
              <a:cxnLst/>
              <a:rect l="l" t="t" r="r" b="b"/>
              <a:pathLst>
                <a:path w="291" h="107" extrusionOk="0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5769181" y="1991757"/>
              <a:ext cx="413386" cy="308971"/>
            </a:xfrm>
            <a:custGeom>
              <a:avLst/>
              <a:gdLst/>
              <a:ahLst/>
              <a:cxnLst/>
              <a:rect l="l" t="t" r="r" b="b"/>
              <a:pathLst>
                <a:path w="181" h="140" extrusionOk="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766982" y="1595422"/>
              <a:ext cx="401292" cy="265289"/>
            </a:xfrm>
            <a:custGeom>
              <a:avLst/>
              <a:gdLst/>
              <a:ahLst/>
              <a:cxnLst/>
              <a:rect l="l" t="t" r="r" b="b"/>
              <a:pathLst>
                <a:path w="176" h="120" extrusionOk="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144086" y="3377866"/>
              <a:ext cx="556312" cy="405924"/>
            </a:xfrm>
            <a:custGeom>
              <a:avLst/>
              <a:gdLst/>
              <a:ahLst/>
              <a:cxnLst/>
              <a:rect l="l" t="t" r="r" b="b"/>
              <a:pathLst>
                <a:path w="244" h="184" extrusionOk="0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8212115" y="3121100"/>
              <a:ext cx="622278" cy="493289"/>
            </a:xfrm>
            <a:custGeom>
              <a:avLst/>
              <a:gdLst/>
              <a:ahLst/>
              <a:cxnLst/>
              <a:rect l="l" t="t" r="r" b="b"/>
              <a:pathLst>
                <a:path w="273" h="223" extrusionOk="0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983088" y="2966615"/>
              <a:ext cx="635471" cy="313233"/>
            </a:xfrm>
            <a:custGeom>
              <a:avLst/>
              <a:gdLst/>
              <a:ahLst/>
              <a:cxnLst/>
              <a:rect l="l" t="t" r="r" b="b"/>
              <a:pathLst>
                <a:path w="279" h="142" extrusionOk="0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808896" y="2714111"/>
              <a:ext cx="1185186" cy="1190072"/>
            </a:xfrm>
            <a:custGeom>
              <a:avLst/>
              <a:gdLst/>
              <a:ahLst/>
              <a:cxnLst/>
              <a:rect l="l" t="t" r="r" b="b"/>
              <a:pathLst>
                <a:path w="520" h="538" extrusionOk="0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2979926" y="1055254"/>
              <a:ext cx="543119" cy="437887"/>
            </a:xfrm>
            <a:custGeom>
              <a:avLst/>
              <a:gdLst/>
              <a:ahLst/>
              <a:cxnLst/>
              <a:rect l="l" t="t" r="r" b="b"/>
              <a:pathLst>
                <a:path w="238" h="198" extrusionOk="0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322812" y="2251719"/>
              <a:ext cx="802584" cy="653101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482366" y="2092972"/>
              <a:ext cx="378204" cy="415513"/>
            </a:xfrm>
            <a:custGeom>
              <a:avLst/>
              <a:gdLst/>
              <a:ahLst/>
              <a:cxnLst/>
              <a:rect l="l" t="t" r="r" b="b"/>
              <a:pathLst>
                <a:path w="166" h="188" extrusionOk="0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117355" y="3610127"/>
              <a:ext cx="405690" cy="613681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704932" y="2283682"/>
              <a:ext cx="711331" cy="913063"/>
            </a:xfrm>
            <a:custGeom>
              <a:avLst/>
              <a:gdLst/>
              <a:ahLst/>
              <a:cxnLst/>
              <a:rect l="l" t="t" r="r" b="b"/>
              <a:pathLst>
                <a:path w="312" h="413" extrusionOk="0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736816" y="3211661"/>
              <a:ext cx="1121419" cy="1240147"/>
            </a:xfrm>
            <a:custGeom>
              <a:avLst/>
              <a:gdLst/>
              <a:ahLst/>
              <a:cxnLst/>
              <a:rect l="l" t="t" r="r" b="b"/>
              <a:pathLst>
                <a:path w="492" h="561" extrusionOk="0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904411" y="2909082"/>
              <a:ext cx="841064" cy="588111"/>
            </a:xfrm>
            <a:custGeom>
              <a:avLst/>
              <a:gdLst/>
              <a:ahLst/>
              <a:cxnLst/>
              <a:rect l="l" t="t" r="r" b="b"/>
              <a:pathLst>
                <a:path w="369" h="266" extrusionOk="0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015453" y="2278355"/>
              <a:ext cx="1400674" cy="943961"/>
            </a:xfrm>
            <a:custGeom>
              <a:avLst/>
              <a:gdLst/>
              <a:ahLst/>
              <a:cxnLst/>
              <a:rect l="l" t="t" r="r" b="b"/>
              <a:pathLst>
                <a:path w="614" h="427" extrusionOk="0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078738" y="538527"/>
              <a:ext cx="643167" cy="1694015"/>
            </a:xfrm>
            <a:custGeom>
              <a:avLst/>
              <a:gdLst/>
              <a:ahLst/>
              <a:cxnLst/>
              <a:rect l="l" t="t" r="r" b="b"/>
              <a:pathLst>
                <a:path w="282" h="766" extrusionOk="0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686242" y="235948"/>
              <a:ext cx="1226964" cy="1680165"/>
            </a:xfrm>
            <a:custGeom>
              <a:avLst/>
              <a:gdLst/>
              <a:ahLst/>
              <a:cxnLst/>
              <a:rect l="l" t="t" r="r" b="b"/>
              <a:pathLst>
                <a:path w="538" h="760" extrusionOk="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828550" y="-33603"/>
              <a:ext cx="3373052" cy="3300666"/>
            </a:xfrm>
            <a:custGeom>
              <a:avLst/>
              <a:gdLst/>
              <a:ahLst/>
              <a:cxnLst/>
              <a:rect l="l" t="t" r="r" b="b"/>
              <a:pathLst>
                <a:path w="1479" h="1493" extrusionOk="0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733036" y="1542151"/>
              <a:ext cx="664056" cy="1216708"/>
            </a:xfrm>
            <a:custGeom>
              <a:avLst/>
              <a:gdLst/>
              <a:ahLst/>
              <a:cxnLst/>
              <a:rect l="l" t="t" r="r" b="b"/>
              <a:pathLst>
                <a:path w="291" h="550" extrusionOk="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278971" y="3425810"/>
              <a:ext cx="1218169" cy="970596"/>
            </a:xfrm>
            <a:custGeom>
              <a:avLst/>
              <a:gdLst/>
              <a:ahLst/>
              <a:cxnLst/>
              <a:rect l="l" t="t" r="r" b="b"/>
              <a:pathLst>
                <a:path w="534" h="439" extrusionOk="0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979172" y="3676183"/>
              <a:ext cx="930118" cy="839550"/>
            </a:xfrm>
            <a:custGeom>
              <a:avLst/>
              <a:gdLst/>
              <a:ahLst/>
              <a:cxnLst/>
              <a:rect l="l" t="t" r="r" b="b"/>
              <a:pathLst>
                <a:path w="408" h="380" extrusionOk="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551975" y="3312876"/>
              <a:ext cx="1810762" cy="943961"/>
            </a:xfrm>
            <a:custGeom>
              <a:avLst/>
              <a:gdLst/>
              <a:ahLst/>
              <a:cxnLst/>
              <a:rect l="l" t="t" r="r" b="b"/>
              <a:pathLst>
                <a:path w="794" h="427" extrusionOk="0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477832" y="363798"/>
              <a:ext cx="722326" cy="1278502"/>
            </a:xfrm>
            <a:custGeom>
              <a:avLst/>
              <a:gdLst/>
              <a:ahLst/>
              <a:cxnLst/>
              <a:rect l="l" t="t" r="r" b="b"/>
              <a:pathLst>
                <a:path w="317" h="578" extrusionOk="0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8031808" y="1593291"/>
              <a:ext cx="1169794" cy="1439380"/>
            </a:xfrm>
            <a:custGeom>
              <a:avLst/>
              <a:gdLst/>
              <a:ahLst/>
              <a:cxnLst/>
              <a:rect l="l" t="t" r="r" b="b"/>
              <a:pathLst>
                <a:path w="513" h="651" extrusionOk="0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solidFill>
              <a:srgbClr val="BAB5C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675" tIns="22850" rIns="45675" bIns="22850" anchor="t" anchorCtr="0">
              <a:noAutofit/>
            </a:bodyPr>
            <a:lstStyle/>
            <a:p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2"/>
          <p:cNvGrpSpPr/>
          <p:nvPr/>
        </p:nvGrpSpPr>
        <p:grpSpPr>
          <a:xfrm>
            <a:off x="1596753" y="2734257"/>
            <a:ext cx="6176384" cy="4009680"/>
            <a:chOff x="-18683" y="287432"/>
            <a:chExt cx="6176384" cy="4009680"/>
          </a:xfrm>
        </p:grpSpPr>
        <p:sp>
          <p:nvSpPr>
            <p:cNvPr id="211" name="Google Shape;211;p2"/>
            <p:cNvSpPr/>
            <p:nvPr/>
          </p:nvSpPr>
          <p:spPr>
            <a:xfrm>
              <a:off x="-18683" y="287432"/>
              <a:ext cx="3164461" cy="40096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12;p2"/>
            <p:cNvSpPr txBox="1"/>
            <p:nvPr/>
          </p:nvSpPr>
          <p:spPr>
            <a:xfrm>
              <a:off x="340842" y="701380"/>
              <a:ext cx="2403972" cy="2835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177800" algn="ctr">
                <a:lnSpc>
                  <a:spcPct val="90000"/>
                </a:lnSpc>
                <a:buClr>
                  <a:schemeClr val="lt1"/>
                </a:buClr>
                <a:buSzPts val="1800"/>
              </a:pPr>
              <a:endParaRPr lang="en-US" b="1" i="1" dirty="0">
                <a:solidFill>
                  <a:srgbClr val="DD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algn="ctr">
                <a:lnSpc>
                  <a:spcPct val="90000"/>
                </a:lnSpc>
                <a:buClr>
                  <a:schemeClr val="lt1"/>
                </a:buClr>
                <a:buSzPts val="1800"/>
              </a:pPr>
              <a:endParaRPr lang="en-US" b="1" i="1" dirty="0">
                <a:solidFill>
                  <a:srgbClr val="DD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algn="ctr">
                <a:lnSpc>
                  <a:spcPct val="90000"/>
                </a:lnSpc>
                <a:buClr>
                  <a:schemeClr val="lt1"/>
                </a:buClr>
                <a:buSzPts val="1800"/>
              </a:pPr>
              <a:endParaRPr lang="en-US" b="1" i="1" dirty="0">
                <a:solidFill>
                  <a:srgbClr val="DD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7800" algn="ctr">
                <a:lnSpc>
                  <a:spcPct val="90000"/>
                </a:lnSpc>
                <a:buClr>
                  <a:schemeClr val="lt1"/>
                </a:buClr>
                <a:buSzPts val="1800"/>
              </a:pPr>
              <a:r>
                <a:rPr lang="en-US" b="1" i="1" dirty="0">
                  <a:solidFill>
                    <a:srgbClr val="DD00FF"/>
                  </a:solidFill>
                  <a:latin typeface="Arial"/>
                  <a:ea typeface="Arial"/>
                  <a:cs typeface="Arial"/>
                  <a:sym typeface="Arial"/>
                </a:rPr>
                <a:t>27 Pays </a:t>
              </a:r>
              <a:r>
                <a:rPr lang="en-US" b="1" i="1" dirty="0" err="1">
                  <a:solidFill>
                    <a:srgbClr val="DD00FF"/>
                  </a:solidFill>
                  <a:latin typeface="Arial"/>
                  <a:ea typeface="Arial"/>
                  <a:cs typeface="Arial"/>
                  <a:sym typeface="Arial"/>
                </a:rPr>
                <a:t>membres</a:t>
              </a:r>
              <a:r>
                <a:rPr lang="en-US" b="1" i="1" dirty="0">
                  <a:solidFill>
                    <a:srgbClr val="DD00FF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b="1" i="1" dirty="0" err="1">
                  <a:solidFill>
                    <a:srgbClr val="DD00FF"/>
                  </a:solidFill>
                  <a:latin typeface="Arial"/>
                  <a:ea typeface="Arial"/>
                  <a:cs typeface="Arial"/>
                  <a:sym typeface="Arial"/>
                </a:rPr>
                <a:t>l’UE</a:t>
              </a:r>
              <a:r>
                <a:rPr lang="en-US" b="1" i="1" dirty="0">
                  <a:solidFill>
                    <a:srgbClr val="DD00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177800" algn="ctr">
                <a:lnSpc>
                  <a:spcPct val="90000"/>
                </a:lnSpc>
                <a:buClr>
                  <a:schemeClr val="lt1"/>
                </a:buClr>
                <a:buSzPts val="1800"/>
              </a:pPr>
              <a:r>
                <a:rPr lang="en-US" b="1" i="1" dirty="0">
                  <a:solidFill>
                    <a:srgbClr val="DD00FF"/>
                  </a:solidFill>
                  <a:latin typeface="Arial"/>
                  <a:ea typeface="Arial"/>
                  <a:cs typeface="Arial"/>
                  <a:sym typeface="Arial"/>
                </a:rPr>
                <a:t>+ </a:t>
              </a:r>
              <a:endPara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algn="ctr">
                <a:lnSpc>
                  <a:spcPct val="90000"/>
                </a:lnSpc>
                <a:spcBef>
                  <a:spcPts val="630"/>
                </a:spcBef>
                <a:buClr>
                  <a:srgbClr val="C00000"/>
                </a:buClr>
                <a:buSzPts val="1800"/>
              </a:pPr>
              <a:r>
                <a:rPr lang="en-US" b="1" dirty="0">
                  <a:latin typeface="Calibri"/>
                  <a:ea typeface="Calibri"/>
                  <a:cs typeface="Calibri"/>
                  <a:sym typeface="Calibri"/>
                </a:rPr>
                <a:t>Pays tiers </a:t>
              </a:r>
              <a:r>
                <a:rPr lang="en-US" b="1" dirty="0" err="1">
                  <a:latin typeface="Calibri"/>
                  <a:ea typeface="Calibri"/>
                  <a:cs typeface="Calibri"/>
                  <a:sym typeface="Calibri"/>
                </a:rPr>
                <a:t>associés</a:t>
              </a:r>
              <a:r>
                <a:rPr lang="en-US" b="1" dirty="0">
                  <a:latin typeface="Calibri"/>
                  <a:ea typeface="Calibri"/>
                  <a:cs typeface="Calibri"/>
                  <a:sym typeface="Calibri"/>
                </a:rPr>
                <a:t> au </a:t>
              </a:r>
              <a:r>
                <a:rPr lang="en-US" b="1" dirty="0" err="1">
                  <a:latin typeface="Calibri"/>
                  <a:ea typeface="Calibri"/>
                  <a:cs typeface="Calibri"/>
                  <a:sym typeface="Calibri"/>
                </a:rPr>
                <a:t>programme</a:t>
              </a:r>
              <a:r>
                <a:rPr lang="en-US" b="1" dirty="0">
                  <a:latin typeface="Calibri"/>
                  <a:ea typeface="Calibri"/>
                  <a:cs typeface="Calibri"/>
                  <a:sym typeface="Calibri"/>
                </a:rPr>
                <a:t>: </a:t>
              </a:r>
            </a:p>
            <a:p>
              <a:pPr marL="177800" algn="ctr">
                <a:lnSpc>
                  <a:spcPct val="90000"/>
                </a:lnSpc>
                <a:spcBef>
                  <a:spcPts val="630"/>
                </a:spcBef>
                <a:buClr>
                  <a:srgbClr val="C00000"/>
                </a:buClr>
                <a:buSzPts val="1800"/>
              </a:pPr>
              <a:r>
                <a:rPr lang="en-US" b="1" dirty="0" err="1">
                  <a:latin typeface="Calibri"/>
                  <a:ea typeface="Calibri"/>
                  <a:cs typeface="Calibri"/>
                  <a:sym typeface="Calibri"/>
                </a:rPr>
                <a:t>Islande</a:t>
              </a:r>
              <a:r>
                <a:rPr lang="en-US" b="1" dirty="0">
                  <a:latin typeface="Calibri"/>
                  <a:ea typeface="Calibri"/>
                  <a:cs typeface="Calibri"/>
                  <a:sym typeface="Calibri"/>
                </a:rPr>
                <a:t>, Liechtenstein, </a:t>
              </a:r>
              <a:r>
                <a:rPr lang="en-US" b="1" dirty="0" err="1">
                  <a:latin typeface="Calibri"/>
                  <a:ea typeface="Calibri"/>
                  <a:cs typeface="Calibri"/>
                  <a:sym typeface="Calibri"/>
                </a:rPr>
                <a:t>Norvège</a:t>
              </a:r>
              <a:r>
                <a:rPr lang="en-US" b="1" dirty="0"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b="1" dirty="0" err="1">
                  <a:latin typeface="Calibri"/>
                  <a:ea typeface="Calibri"/>
                  <a:cs typeface="Calibri"/>
                  <a:sym typeface="Calibri"/>
                </a:rPr>
                <a:t>Ancienne</a:t>
              </a:r>
              <a:r>
                <a:rPr lang="en-US" b="1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b="1" dirty="0" err="1">
                  <a:latin typeface="Calibri"/>
                  <a:ea typeface="Calibri"/>
                  <a:cs typeface="Calibri"/>
                  <a:sym typeface="Calibri"/>
                </a:rPr>
                <a:t>République</a:t>
              </a:r>
              <a:r>
                <a:rPr lang="en-US" b="1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b="1" dirty="0" err="1">
                  <a:latin typeface="Calibri"/>
                  <a:ea typeface="Calibri"/>
                  <a:cs typeface="Calibri"/>
                  <a:sym typeface="Calibri"/>
                </a:rPr>
                <a:t>yougoslave</a:t>
              </a:r>
              <a:r>
                <a:rPr lang="en-US" b="1" dirty="0">
                  <a:latin typeface="Calibri"/>
                  <a:ea typeface="Calibri"/>
                  <a:cs typeface="Calibri"/>
                  <a:sym typeface="Calibri"/>
                </a:rPr>
                <a:t> de Macédoine, </a:t>
              </a:r>
              <a:endParaRPr b="1" dirty="0"/>
            </a:p>
            <a:p>
              <a:pPr marL="177800" algn="ctr">
                <a:lnSpc>
                  <a:spcPct val="90000"/>
                </a:lnSpc>
                <a:buClr>
                  <a:srgbClr val="C00000"/>
                </a:buClr>
                <a:buSzPts val="1800"/>
              </a:pPr>
              <a:r>
                <a:rPr lang="en-US" b="1" dirty="0" err="1">
                  <a:latin typeface="Calibri"/>
                  <a:ea typeface="Calibri"/>
                  <a:cs typeface="Calibri"/>
                  <a:sym typeface="Calibri"/>
                </a:rPr>
                <a:t>Serbie</a:t>
              </a:r>
              <a:r>
                <a:rPr lang="en-US" b="1" dirty="0"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b="1" dirty="0" err="1">
                  <a:latin typeface="Calibri"/>
                  <a:ea typeface="Calibri"/>
                  <a:cs typeface="Calibri"/>
                  <a:sym typeface="Calibri"/>
                </a:rPr>
                <a:t>Turquie</a:t>
              </a:r>
              <a:endParaRPr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 flipH="1">
              <a:off x="3312700" y="1836254"/>
              <a:ext cx="343043" cy="397507"/>
            </a:xfrm>
            <a:prstGeom prst="mathPlus">
              <a:avLst>
                <a:gd name="adj1" fmla="val 23520"/>
              </a:avLst>
            </a:prstGeom>
            <a:solidFill>
              <a:srgbClr val="599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2"/>
            <p:cNvSpPr txBox="1"/>
            <p:nvPr/>
          </p:nvSpPr>
          <p:spPr>
            <a:xfrm>
              <a:off x="3425452" y="1991776"/>
              <a:ext cx="314668" cy="4387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500"/>
              </a:pPr>
              <a:endParaRPr sz="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791129" y="982071"/>
              <a:ext cx="2366572" cy="2019411"/>
            </a:xfrm>
            <a:prstGeom prst="ellipse">
              <a:avLst/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16;p2"/>
            <p:cNvSpPr txBox="1"/>
            <p:nvPr/>
          </p:nvSpPr>
          <p:spPr>
            <a:xfrm>
              <a:off x="4138467" y="1291931"/>
              <a:ext cx="1673420" cy="14279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2400"/>
              </a:pPr>
              <a:r>
                <a:rPr lang="en-US" sz="2400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Tous</a:t>
              </a:r>
              <a:r>
                <a:rPr lang="en-US" sz="2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les </a:t>
              </a:r>
              <a:r>
                <a:rPr lang="en-US" sz="2400" b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autres</a:t>
              </a:r>
              <a:r>
                <a:rPr lang="en-US" sz="2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pays du monde : </a:t>
              </a:r>
              <a:endParaRPr b="1" dirty="0"/>
            </a:p>
            <a:p>
              <a:pPr algn="ctr">
                <a:lnSpc>
                  <a:spcPct val="90000"/>
                </a:lnSpc>
                <a:spcBef>
                  <a:spcPts val="840"/>
                </a:spcBef>
                <a:buClr>
                  <a:srgbClr val="FF0000"/>
                </a:buClr>
                <a:buSzPts val="2400"/>
              </a:pPr>
              <a:r>
                <a:rPr lang="en-US" sz="2400" b="1" dirty="0" err="1">
                  <a:latin typeface="Calibri"/>
                  <a:ea typeface="Calibri"/>
                  <a:cs typeface="Calibri"/>
                  <a:sym typeface="Calibri"/>
                </a:rPr>
                <a:t>dont</a:t>
              </a:r>
              <a:r>
                <a:rPr lang="en-US" sz="2400" b="1" dirty="0">
                  <a:latin typeface="Calibri"/>
                  <a:ea typeface="Calibri"/>
                  <a:cs typeface="Calibri"/>
                  <a:sym typeface="Calibri"/>
                </a:rPr>
                <a:t> le Maroc </a:t>
              </a:r>
              <a:endParaRPr sz="15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217;p2"/>
          <p:cNvSpPr txBox="1"/>
          <p:nvPr/>
        </p:nvSpPr>
        <p:spPr>
          <a:xfrm>
            <a:off x="5340658" y="1634682"/>
            <a:ext cx="2786874" cy="1015622"/>
          </a:xfrm>
          <a:prstGeom prst="rect">
            <a:avLst/>
          </a:prstGeom>
          <a:noFill/>
          <a:ln w="28575" cap="flat" cmpd="sng">
            <a:solidFill>
              <a:srgbClr val="31859C">
                <a:alpha val="64705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Pays tiers non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associés</a:t>
            </a:r>
            <a:r>
              <a:rPr lang="en-US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au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programme</a:t>
            </a:r>
            <a:r>
              <a:rPr lang="en-US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dirty="0"/>
          </a:p>
        </p:txBody>
      </p:sp>
      <p:sp>
        <p:nvSpPr>
          <p:cNvPr id="218" name="Google Shape;218;p2"/>
          <p:cNvSpPr txBox="1"/>
          <p:nvPr/>
        </p:nvSpPr>
        <p:spPr>
          <a:xfrm>
            <a:off x="1141737" y="1326906"/>
            <a:ext cx="3445960" cy="1631175"/>
          </a:xfrm>
          <a:prstGeom prst="rect">
            <a:avLst/>
          </a:prstGeom>
          <a:noFill/>
          <a:ln w="28575" cap="flat" cmpd="sng">
            <a:solidFill>
              <a:srgbClr val="007E3F">
                <a:alpha val="64705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Pays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Membres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l’UE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+ pays tiers </a:t>
            </a:r>
            <a:r>
              <a:rPr lang="fr-FR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associés au programme </a:t>
            </a:r>
            <a:endParaRPr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33 pays  </a:t>
            </a:r>
            <a:endParaRPr dirty="0">
              <a:solidFill>
                <a:srgbClr val="002060"/>
              </a:solidFill>
            </a:endParaRPr>
          </a:p>
          <a:p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"/>
          <p:cNvSpPr/>
          <p:nvPr/>
        </p:nvSpPr>
        <p:spPr>
          <a:xfrm>
            <a:off x="299621" y="18954"/>
            <a:ext cx="879739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Pays </a:t>
            </a:r>
            <a:r>
              <a:rPr lang="en-US" sz="3200" b="1" dirty="0" err="1">
                <a:solidFill>
                  <a:srgbClr val="00009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associés</a:t>
            </a:r>
            <a:r>
              <a:rPr lang="en-US" sz="3200" b="1" dirty="0">
                <a:solidFill>
                  <a:srgbClr val="00009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au </a:t>
            </a:r>
            <a:r>
              <a:rPr lang="en-US" sz="3200" b="1" dirty="0" err="1">
                <a:solidFill>
                  <a:srgbClr val="00009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programme</a:t>
            </a:r>
            <a:r>
              <a:rPr lang="en-US" sz="3200" b="1" dirty="0">
                <a:solidFill>
                  <a:srgbClr val="00009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vs </a:t>
            </a:r>
            <a:r>
              <a:rPr lang="en-US" sz="3200" b="1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pays tiers non </a:t>
            </a:r>
            <a:r>
              <a:rPr lang="en-US" sz="3200" b="1" dirty="0" err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associés</a:t>
            </a:r>
            <a:r>
              <a:rPr lang="en-US" sz="3200" b="1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au </a:t>
            </a:r>
            <a:r>
              <a:rPr lang="en-US" sz="3200" b="1" dirty="0" err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programme</a:t>
            </a:r>
            <a:r>
              <a:rPr lang="en-US" sz="3200" b="1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08DBC70-2B5F-1F4B-BB57-979B5D25F317}"/>
              </a:ext>
            </a:extLst>
          </p:cNvPr>
          <p:cNvSpPr txBox="1"/>
          <p:nvPr/>
        </p:nvSpPr>
        <p:spPr>
          <a:xfrm>
            <a:off x="5299789" y="6185950"/>
            <a:ext cx="337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Région 9: </a:t>
            </a:r>
            <a:r>
              <a:rPr lang="fr-FR" dirty="0">
                <a:solidFill>
                  <a:srgbClr val="FF0000"/>
                </a:solidFill>
              </a:rPr>
              <a:t>Afrique Sub-saharienne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AF3408-775E-6040-984A-63E241D2FA6A}"/>
              </a:ext>
            </a:extLst>
          </p:cNvPr>
          <p:cNvSpPr/>
          <p:nvPr/>
        </p:nvSpPr>
        <p:spPr>
          <a:xfrm>
            <a:off x="5271179" y="5666074"/>
            <a:ext cx="6551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Région 3: </a:t>
            </a:r>
            <a:r>
              <a:rPr lang="fr-FR" dirty="0">
                <a:solidFill>
                  <a:srgbClr val="FF0000"/>
                </a:solidFill>
              </a:rPr>
              <a:t>Sud-Méditerranée (notre région) (</a:t>
            </a:r>
            <a:r>
              <a:rPr lang="fr-FR" b="1" dirty="0">
                <a:solidFill>
                  <a:srgbClr val="FF0000"/>
                </a:solidFill>
              </a:rPr>
              <a:t>voisinage Sud de l’UE</a:t>
            </a:r>
            <a:r>
              <a:rPr lang="fr-FR" dirty="0">
                <a:solidFill>
                  <a:srgbClr val="FF0000"/>
                </a:solidFill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28777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4629051" y="1949134"/>
            <a:ext cx="5517472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fr-FR" sz="2800" b="1" dirty="0">
                <a:solidFill>
                  <a:schemeClr val="bg1">
                    <a:alpha val="91000"/>
                  </a:schemeClr>
                </a:solidFill>
                <a:latin typeface="Calibri" charset="0"/>
                <a:ea typeface="ＭＳ Ｐゴシック" charset="0"/>
                <a:cs typeface="Arial" charset="0"/>
              </a:rPr>
              <a:t>1. Bureau National Erasmus+ Maroc</a:t>
            </a:r>
          </a:p>
        </p:txBody>
      </p:sp>
      <p:sp>
        <p:nvSpPr>
          <p:cNvPr id="58" name="Subtitle 2"/>
          <p:cNvSpPr txBox="1">
            <a:spLocks/>
          </p:cNvSpPr>
          <p:nvPr/>
        </p:nvSpPr>
        <p:spPr>
          <a:xfrm>
            <a:off x="4972670" y="2707963"/>
            <a:ext cx="3902069" cy="283887"/>
          </a:xfrm>
          <a:prstGeom prst="rect">
            <a:avLst/>
          </a:prstGeom>
        </p:spPr>
        <p:txBody>
          <a:bodyPr vert="horz" wrap="square" lIns="81559" tIns="40780" rIns="81559" bIns="4078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r>
              <a:rPr lang="en-US" sz="2800" b="1" dirty="0">
                <a:solidFill>
                  <a:schemeClr val="bg1">
                    <a:alpha val="91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Qui </a:t>
            </a:r>
            <a:r>
              <a:rPr lang="en-US" sz="2800" b="1" dirty="0" err="1">
                <a:solidFill>
                  <a:schemeClr val="bg1">
                    <a:alpha val="91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sommes</a:t>
            </a:r>
            <a:r>
              <a:rPr lang="en-US" sz="2800" b="1" dirty="0">
                <a:solidFill>
                  <a:schemeClr val="bg1">
                    <a:alpha val="91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-nous ?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629051" y="3169825"/>
            <a:ext cx="5352876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fr-FR" sz="2800" b="1" dirty="0">
                <a:solidFill>
                  <a:schemeClr val="bg1">
                    <a:alpha val="91000"/>
                  </a:schemeClr>
                </a:solidFill>
                <a:latin typeface="Calibri" charset="0"/>
                <a:ea typeface="ＭＳ Ｐゴシック" charset="0"/>
                <a:cs typeface="Arial" charset="0"/>
              </a:rPr>
              <a:t>2. Erasmus+ : Quoi ? Et pourquoi ?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77179" y="4716362"/>
            <a:ext cx="3443571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libri" charset="0"/>
                <a:ea typeface="ＭＳ Ｐゴシック" charset="0"/>
                <a:cs typeface="Arial" charset="0"/>
              </a:rPr>
              <a:t>3. Erasmus+ jeunesse </a:t>
            </a:r>
          </a:p>
        </p:txBody>
      </p:sp>
      <p:sp>
        <p:nvSpPr>
          <p:cNvPr id="28" name="Shape 2539">
            <a:extLst>
              <a:ext uri="{FF2B5EF4-FFF2-40B4-BE49-F238E27FC236}">
                <a16:creationId xmlns:a16="http://schemas.microsoft.com/office/drawing/2014/main" id="{51265540-5CF8-464E-AD84-A65E3E0928D0}"/>
              </a:ext>
            </a:extLst>
          </p:cNvPr>
          <p:cNvSpPr>
            <a:spLocks noChangeAspect="1"/>
          </p:cNvSpPr>
          <p:nvPr/>
        </p:nvSpPr>
        <p:spPr>
          <a:xfrm>
            <a:off x="2386246" y="2118220"/>
            <a:ext cx="344627" cy="234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29" name="Shape 2579">
            <a:extLst>
              <a:ext uri="{FF2B5EF4-FFF2-40B4-BE49-F238E27FC236}">
                <a16:creationId xmlns:a16="http://schemas.microsoft.com/office/drawing/2014/main" id="{C1E1CF94-24E2-9545-A79B-820049322505}"/>
              </a:ext>
            </a:extLst>
          </p:cNvPr>
          <p:cNvSpPr>
            <a:spLocks noChangeAspect="1"/>
          </p:cNvSpPr>
          <p:nvPr/>
        </p:nvSpPr>
        <p:spPr>
          <a:xfrm>
            <a:off x="2386246" y="4894955"/>
            <a:ext cx="344627" cy="344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30" name="Shape 2620">
            <a:extLst>
              <a:ext uri="{FF2B5EF4-FFF2-40B4-BE49-F238E27FC236}">
                <a16:creationId xmlns:a16="http://schemas.microsoft.com/office/drawing/2014/main" id="{E85DBBE7-47DF-9043-86B0-9F7559364A96}"/>
              </a:ext>
            </a:extLst>
          </p:cNvPr>
          <p:cNvSpPr>
            <a:spLocks noChangeAspect="1"/>
          </p:cNvSpPr>
          <p:nvPr/>
        </p:nvSpPr>
        <p:spPr>
          <a:xfrm>
            <a:off x="2386246" y="3013119"/>
            <a:ext cx="344626" cy="313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31" name="Shape 2633">
            <a:extLst>
              <a:ext uri="{FF2B5EF4-FFF2-40B4-BE49-F238E27FC236}">
                <a16:creationId xmlns:a16="http://schemas.microsoft.com/office/drawing/2014/main" id="{FC2F4161-511F-D240-BDAA-E385C0834F88}"/>
              </a:ext>
            </a:extLst>
          </p:cNvPr>
          <p:cNvSpPr>
            <a:spLocks noChangeAspect="1"/>
          </p:cNvSpPr>
          <p:nvPr/>
        </p:nvSpPr>
        <p:spPr>
          <a:xfrm>
            <a:off x="2386246" y="3954676"/>
            <a:ext cx="344627" cy="344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34" name="Freeform 86">
            <a:extLst>
              <a:ext uri="{FF2B5EF4-FFF2-40B4-BE49-F238E27FC236}">
                <a16:creationId xmlns:a16="http://schemas.microsoft.com/office/drawing/2014/main" id="{360D1B27-2A1A-B948-979A-69FD463369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38641" y="1915788"/>
            <a:ext cx="639837" cy="639837"/>
          </a:xfrm>
          <a:prstGeom prst="ellipse">
            <a:avLst/>
          </a:prstGeom>
          <a:noFill/>
          <a:ln w="50800">
            <a:solidFill>
              <a:schemeClr val="accent1"/>
            </a:solidFill>
            <a:miter lim="800000"/>
          </a:ln>
          <a:effectLst/>
        </p:spPr>
        <p:txBody>
          <a:bodyPr wrap="none" anchor="ctr"/>
          <a:lstStyle/>
          <a:p>
            <a:endParaRPr lang="en-US" sz="7463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35" name="Freeform 86">
            <a:extLst>
              <a:ext uri="{FF2B5EF4-FFF2-40B4-BE49-F238E27FC236}">
                <a16:creationId xmlns:a16="http://schemas.microsoft.com/office/drawing/2014/main" id="{B6263DDB-AA74-0A4E-B4BE-4596E4E7E3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38641" y="2849907"/>
            <a:ext cx="639837" cy="639837"/>
          </a:xfrm>
          <a:prstGeom prst="ellipse">
            <a:avLst/>
          </a:prstGeom>
          <a:noFill/>
          <a:ln w="50800">
            <a:solidFill>
              <a:schemeClr val="accent2"/>
            </a:solidFill>
            <a:miter lim="800000"/>
          </a:ln>
          <a:effectLst/>
        </p:spPr>
        <p:txBody>
          <a:bodyPr wrap="none" anchor="ctr"/>
          <a:lstStyle/>
          <a:p>
            <a:endParaRPr lang="en-US" sz="7463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36" name="Freeform 86">
            <a:extLst>
              <a:ext uri="{FF2B5EF4-FFF2-40B4-BE49-F238E27FC236}">
                <a16:creationId xmlns:a16="http://schemas.microsoft.com/office/drawing/2014/main" id="{34A417EC-79FC-914D-8E7C-0E16BE2CC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38641" y="3807071"/>
            <a:ext cx="639837" cy="639837"/>
          </a:xfrm>
          <a:prstGeom prst="ellipse">
            <a:avLst/>
          </a:prstGeom>
          <a:noFill/>
          <a:ln w="50800">
            <a:solidFill>
              <a:schemeClr val="accent3"/>
            </a:solidFill>
            <a:miter lim="800000"/>
          </a:ln>
          <a:effectLst/>
        </p:spPr>
        <p:txBody>
          <a:bodyPr wrap="none" anchor="ctr"/>
          <a:lstStyle/>
          <a:p>
            <a:endParaRPr lang="en-US" sz="7463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37" name="Freeform 86">
            <a:extLst>
              <a:ext uri="{FF2B5EF4-FFF2-40B4-BE49-F238E27FC236}">
                <a16:creationId xmlns:a16="http://schemas.microsoft.com/office/drawing/2014/main" id="{92ACD667-2446-6C4E-AAF9-9398BF6A9A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38641" y="4747350"/>
            <a:ext cx="639837" cy="639837"/>
          </a:xfrm>
          <a:prstGeom prst="ellipse">
            <a:avLst/>
          </a:prstGeom>
          <a:noFill/>
          <a:ln w="50800">
            <a:solidFill>
              <a:schemeClr val="accent4"/>
            </a:solidFill>
            <a:miter lim="800000"/>
          </a:ln>
          <a:effectLst/>
        </p:spPr>
        <p:txBody>
          <a:bodyPr wrap="none" anchor="ctr"/>
          <a:lstStyle/>
          <a:p>
            <a:endParaRPr lang="en-US" sz="7463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D851B238-A537-BA4E-ADC1-A4AE4E5CE5E1}"/>
              </a:ext>
            </a:extLst>
          </p:cNvPr>
          <p:cNvSpPr txBox="1">
            <a:spLocks/>
          </p:cNvSpPr>
          <p:nvPr/>
        </p:nvSpPr>
        <p:spPr>
          <a:xfrm>
            <a:off x="6923705" y="763252"/>
            <a:ext cx="2269084" cy="584775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8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spc="113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Noto Sans SemiBold" panose="020B0502040504020204" pitchFamily="34" charset="0"/>
              </a:rPr>
              <a:t>SOMMAIRE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690186E5-6946-8946-8223-D76E0D7BE4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r="24609"/>
          <a:stretch/>
        </p:blipFill>
        <p:spPr>
          <a:xfrm>
            <a:off x="25726" y="-102466"/>
            <a:ext cx="4716104" cy="6858000"/>
          </a:xfr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429424C-722B-994B-ADBB-4EA05ADBF40E}"/>
              </a:ext>
            </a:extLst>
          </p:cNvPr>
          <p:cNvSpPr txBox="1">
            <a:spLocks/>
          </p:cNvSpPr>
          <p:nvPr/>
        </p:nvSpPr>
        <p:spPr>
          <a:xfrm>
            <a:off x="5117796" y="5422815"/>
            <a:ext cx="3908199" cy="283887"/>
          </a:xfrm>
          <a:prstGeom prst="rect">
            <a:avLst/>
          </a:prstGeom>
        </p:spPr>
        <p:txBody>
          <a:bodyPr vert="horz" wrap="square" lIns="81559" tIns="40780" rIns="81559" bIns="4078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r>
              <a:rPr lang="en-US" sz="2800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</a:rPr>
              <a:t>Quoi ? Comment ?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3383114-AD9C-9A46-949B-1CBB1B0322FB}"/>
              </a:ext>
            </a:extLst>
          </p:cNvPr>
          <p:cNvSpPr txBox="1">
            <a:spLocks/>
          </p:cNvSpPr>
          <p:nvPr/>
        </p:nvSpPr>
        <p:spPr>
          <a:xfrm>
            <a:off x="4972669" y="4025190"/>
            <a:ext cx="3902069" cy="283887"/>
          </a:xfrm>
          <a:prstGeom prst="rect">
            <a:avLst/>
          </a:prstGeom>
        </p:spPr>
        <p:txBody>
          <a:bodyPr vert="horz" wrap="square" lIns="81559" tIns="40780" rIns="81559" bIns="4078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r>
              <a:rPr lang="en-US" sz="2800" b="1" dirty="0">
                <a:solidFill>
                  <a:schemeClr val="bg1">
                    <a:alpha val="91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Quoi ? Et </a:t>
            </a:r>
            <a:r>
              <a:rPr lang="en-US" sz="2800" b="1" dirty="0" err="1">
                <a:solidFill>
                  <a:schemeClr val="bg1">
                    <a:alpha val="91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pourquoi</a:t>
            </a:r>
            <a:r>
              <a:rPr lang="en-US" sz="2800" b="1" dirty="0">
                <a:solidFill>
                  <a:schemeClr val="bg1">
                    <a:alpha val="91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49AE58-506B-3846-BEC5-860C23745222}"/>
              </a:ext>
            </a:extLst>
          </p:cNvPr>
          <p:cNvSpPr txBox="1"/>
          <p:nvPr/>
        </p:nvSpPr>
        <p:spPr>
          <a:xfrm>
            <a:off x="9649326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94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ZoneTexte 101">
            <a:extLst>
              <a:ext uri="{FF2B5EF4-FFF2-40B4-BE49-F238E27FC236}">
                <a16:creationId xmlns:a16="http://schemas.microsoft.com/office/drawing/2014/main" id="{349F25B4-FF0E-F940-AA37-EE0FBE1ABC20}"/>
              </a:ext>
            </a:extLst>
          </p:cNvPr>
          <p:cNvSpPr txBox="1"/>
          <p:nvPr/>
        </p:nvSpPr>
        <p:spPr>
          <a:xfrm>
            <a:off x="3182321" y="-19992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5D16C176-809E-AF49-BDCF-16D69116FC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0657737"/>
              </p:ext>
            </p:extLst>
          </p:nvPr>
        </p:nvGraphicFramePr>
        <p:xfrm>
          <a:off x="159781" y="193716"/>
          <a:ext cx="2921329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D643B7D-E558-C34B-88F7-C63EAE9D41F1}"/>
              </a:ext>
            </a:extLst>
          </p:cNvPr>
          <p:cNvSpPr/>
          <p:nvPr/>
        </p:nvSpPr>
        <p:spPr>
          <a:xfrm>
            <a:off x="3274685" y="1604943"/>
            <a:ext cx="2116711" cy="997527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Projet </a:t>
            </a:r>
          </a:p>
          <a:p>
            <a:pPr algn="ctr"/>
            <a:r>
              <a:rPr lang="fr-FR" sz="1600" b="1" dirty="0"/>
              <a:t>« Echange de jeunes »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DCEBE31-A479-3748-81A9-57B995A5B0DD}"/>
              </a:ext>
            </a:extLst>
          </p:cNvPr>
          <p:cNvSpPr/>
          <p:nvPr/>
        </p:nvSpPr>
        <p:spPr>
          <a:xfrm>
            <a:off x="8007548" y="1604943"/>
            <a:ext cx="2206688" cy="997527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1600" b="1" dirty="0">
                <a:latin typeface="Calibri" panose="020F0502020204030204" pitchFamily="34" charset="0"/>
              </a:rPr>
              <a:t>Activités de participation des jeunes </a:t>
            </a:r>
            <a:endParaRPr lang="fr-MA" sz="1600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1E4BECF-64B0-584B-B05E-9B4834AF8F68}"/>
              </a:ext>
            </a:extLst>
          </p:cNvPr>
          <p:cNvSpPr/>
          <p:nvPr/>
        </p:nvSpPr>
        <p:spPr>
          <a:xfrm>
            <a:off x="5641116" y="1594842"/>
            <a:ext cx="2116711" cy="997527"/>
          </a:xfrm>
          <a:prstGeom prst="round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Projet de mobilité des animateurs socio-éducatifs </a:t>
            </a:r>
          </a:p>
        </p:txBody>
      </p:sp>
    </p:spTree>
    <p:extLst>
      <p:ext uri="{BB962C8B-B14F-4D97-AF65-F5344CB8AC3E}">
        <p14:creationId xmlns:p14="http://schemas.microsoft.com/office/powerpoint/2010/main" val="2298153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FA0CA10C-453E-F841-AEC5-9A8DFC6AF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2813646"/>
              </p:ext>
            </p:extLst>
          </p:nvPr>
        </p:nvGraphicFramePr>
        <p:xfrm>
          <a:off x="0" y="193716"/>
          <a:ext cx="2440544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5D07293-CCA1-5E45-B256-E0F701A07D95}"/>
              </a:ext>
            </a:extLst>
          </p:cNvPr>
          <p:cNvSpPr/>
          <p:nvPr/>
        </p:nvSpPr>
        <p:spPr>
          <a:xfrm>
            <a:off x="323833" y="1543051"/>
            <a:ext cx="2116711" cy="1143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Projet de mobilité </a:t>
            </a:r>
          </a:p>
          <a:p>
            <a:pPr algn="ctr"/>
            <a:r>
              <a:rPr lang="fr-FR" sz="1600" b="1" dirty="0"/>
              <a:t>« Echange de jeunes »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FAF3F-A147-6C4A-B198-494E1144D799}"/>
              </a:ext>
            </a:extLst>
          </p:cNvPr>
          <p:cNvSpPr/>
          <p:nvPr/>
        </p:nvSpPr>
        <p:spPr>
          <a:xfrm>
            <a:off x="2600326" y="28575"/>
            <a:ext cx="9591674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MA" sz="19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QUOI ? </a:t>
            </a:r>
            <a:endParaRPr lang="fr-MA" sz="19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échanges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jeunes sont des </a:t>
            </a:r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rencontres entre des groupes de jeunes 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issus d’au </a:t>
            </a:r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moins deux pays </a:t>
            </a:r>
            <a:r>
              <a:rPr lang="fr-MA" sz="19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différents</a:t>
            </a:r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 se </a:t>
            </a:r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rassemblent pendant une courte </a:t>
            </a:r>
            <a:r>
              <a:rPr lang="fr-MA" sz="19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période</a:t>
            </a:r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 mettre en œuvre conjointement un programme d’apprentissage non formel (un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mélange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d’ateliers, d’exercices, de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débats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de jeux de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rôle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de simulations, d’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activités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extérieures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etc.) sur un sujet qui les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intéressent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en s’inspirant des objectifs pour la jeunesse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européenne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 </a:t>
            </a:r>
            <a:r>
              <a:rPr lang="fr-MA" sz="19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Youthpass</a:t>
            </a:r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fr-MA" sz="19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==&gt; Bourse de </a:t>
            </a:r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mobilité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de 18 à 30 jeunes </a:t>
            </a:r>
          </a:p>
          <a:p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==&gt; </a:t>
            </a:r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A</a:t>
            </a:r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ccueil des jeunes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européens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au Maroc et </a:t>
            </a:r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l’envoi de jeunes marocains 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Europe pour une période allant de </a:t>
            </a:r>
            <a:r>
              <a:rPr lang="fr-MA" sz="19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à 21 jours</a:t>
            </a:r>
            <a:r>
              <a:rPr lang="fr-MA" sz="1900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hors </a:t>
            </a:r>
            <a:r>
              <a:rPr lang="fr-MA" sz="1900" u="sng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durée</a:t>
            </a:r>
            <a:r>
              <a:rPr lang="fr-MA" sz="1900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voyage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==&gt; </a:t>
            </a:r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Bourse qui couvre les frais de voyage et de séjour. </a:t>
            </a:r>
          </a:p>
          <a:p>
            <a:endParaRPr lang="fr-MA" sz="1900" dirty="0">
              <a:solidFill>
                <a:srgbClr val="45454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 ? </a:t>
            </a:r>
            <a:endParaRPr lang="fr-MA" sz="19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==&gt;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organisation, une association ou une ONG sans but lucratif; active dans le domaine de la jeunesse; un organisme public au niveau local,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régional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 national; une entreprise sociale; une organisation à but lucratif active dans le domaine de la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responsabilite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sociale des entreprises </a:t>
            </a:r>
          </a:p>
          <a:p>
            <a:endParaRPr lang="fr-MA" sz="19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2000" b="1" dirty="0">
                <a:solidFill>
                  <a:srgbClr val="FF0000"/>
                </a:solidFill>
                <a:latin typeface="Livvic"/>
              </a:rPr>
              <a:t>COMMENT ? </a:t>
            </a:r>
            <a:endParaRPr lang="fr-MA" sz="2000" dirty="0">
              <a:solidFill>
                <a:srgbClr val="FF0000"/>
              </a:solidFill>
              <a:latin typeface="Livvic"/>
            </a:endParaRPr>
          </a:p>
          <a:p>
            <a:r>
              <a:rPr lang="fr-MA" sz="2000" b="1" dirty="0">
                <a:solidFill>
                  <a:srgbClr val="002060"/>
                </a:solidFill>
                <a:latin typeface="Livvic"/>
              </a:rPr>
              <a:t>==&gt;</a:t>
            </a:r>
            <a:r>
              <a:rPr lang="fr-MA" sz="2000" dirty="0">
                <a:solidFill>
                  <a:srgbClr val="002060"/>
                </a:solidFill>
                <a:latin typeface="Livvic"/>
              </a:rPr>
              <a:t> Contacter des associations européennes accréditées Erasmus dans les </a:t>
            </a:r>
            <a:r>
              <a:rPr lang="fr-MA" sz="2000" dirty="0">
                <a:solidFill>
                  <a:srgbClr val="0B70E1"/>
                </a:solidFill>
                <a:latin typeface="Livvic"/>
                <a:hlinkClick r:id="rId7"/>
              </a:rPr>
              <a:t>33 pays</a:t>
            </a:r>
            <a:r>
              <a:rPr lang="fr-MA" sz="2000" dirty="0">
                <a:solidFill>
                  <a:srgbClr val="454545"/>
                </a:solidFill>
                <a:latin typeface="Livvic"/>
              </a:rPr>
              <a:t> </a:t>
            </a:r>
            <a:r>
              <a:rPr lang="fr-MA" sz="2000" dirty="0">
                <a:solidFill>
                  <a:srgbClr val="002060"/>
                </a:solidFill>
                <a:latin typeface="Livvic"/>
              </a:rPr>
              <a:t>associés au programme et convenir d’un programme de mobilité. </a:t>
            </a:r>
          </a:p>
          <a:p>
            <a:endParaRPr lang="fr-MA" sz="19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2000" dirty="0">
              <a:solidFill>
                <a:srgbClr val="002060"/>
              </a:solidFill>
              <a:latin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1567723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FA0CA10C-453E-F841-AEC5-9A8DFC6AF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5244993"/>
              </p:ext>
            </p:extLst>
          </p:nvPr>
        </p:nvGraphicFramePr>
        <p:xfrm>
          <a:off x="159782" y="193716"/>
          <a:ext cx="2440544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5D07293-CCA1-5E45-B256-E0F701A07D95}"/>
              </a:ext>
            </a:extLst>
          </p:cNvPr>
          <p:cNvSpPr/>
          <p:nvPr/>
        </p:nvSpPr>
        <p:spPr>
          <a:xfrm>
            <a:off x="540763" y="1528763"/>
            <a:ext cx="2116711" cy="1143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Projet de mobilité </a:t>
            </a:r>
          </a:p>
          <a:p>
            <a:pPr algn="ctr"/>
            <a:r>
              <a:rPr lang="fr-FR" sz="1600" b="1" dirty="0"/>
              <a:t>« Echange de jeunes »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FAF3F-A147-6C4A-B198-494E1144D799}"/>
              </a:ext>
            </a:extLst>
          </p:cNvPr>
          <p:cNvSpPr/>
          <p:nvPr/>
        </p:nvSpPr>
        <p:spPr>
          <a:xfrm>
            <a:off x="2874408" y="0"/>
            <a:ext cx="877682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MA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endParaRPr lang="fr-MA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Consortium 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: &gt;= 2 organisations de deux pays différents (un mini européen)</a:t>
            </a:r>
          </a:p>
          <a:p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(au moins une organisation d’envoi et au moins une organisation d’accueil) </a:t>
            </a:r>
          </a:p>
          <a:p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endParaRPr lang="fr-MA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Durée : 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de 3 à 24 mois </a:t>
            </a:r>
          </a:p>
          <a:p>
            <a:endParaRPr lang="fr-MA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Date de soumission : 	* 2</a:t>
            </a:r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fr-MA" sz="1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février</a:t>
            </a:r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à 12 heures</a:t>
            </a:r>
          </a:p>
          <a:p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* 4 octobre à 12 heures  </a:t>
            </a:r>
          </a:p>
          <a:p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* cycle supplémentaire le 4 mai à 12 heures </a:t>
            </a:r>
          </a:p>
          <a:p>
            <a:endParaRPr lang="fr-MA" sz="1800" dirty="0"/>
          </a:p>
          <a:p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1800" dirty="0">
              <a:solidFill>
                <a:srgbClr val="454545"/>
              </a:solidFill>
              <a:latin typeface="Livvic"/>
            </a:endParaRPr>
          </a:p>
          <a:p>
            <a:endParaRPr lang="fr-MA" sz="2000" dirty="0">
              <a:solidFill>
                <a:srgbClr val="002060"/>
              </a:solidFill>
              <a:latin typeface="Livvic"/>
            </a:endParaRPr>
          </a:p>
        </p:txBody>
      </p:sp>
      <p:pic>
        <p:nvPicPr>
          <p:cNvPr id="6" name="Google Shape;452;p11">
            <a:extLst>
              <a:ext uri="{FF2B5EF4-FFF2-40B4-BE49-F238E27FC236}">
                <a16:creationId xmlns:a16="http://schemas.microsoft.com/office/drawing/2014/main" id="{4A1E6542-E8AF-1147-BA02-14255BEB565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06895" y="4288055"/>
            <a:ext cx="3985105" cy="258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48E365-D5F3-3F4D-903D-286DCBBD971F}"/>
              </a:ext>
            </a:extLst>
          </p:cNvPr>
          <p:cNvSpPr/>
          <p:nvPr/>
        </p:nvSpPr>
        <p:spPr>
          <a:xfrm>
            <a:off x="2599783" y="3237950"/>
            <a:ext cx="54986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Caractéristiques des groupes : </a:t>
            </a:r>
          </a:p>
          <a:p>
            <a:endParaRPr lang="fr-MA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à 60 participants par activités (hors les chef de groupe, les facilitateurs)</a:t>
            </a:r>
          </a:p>
          <a:p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 les échange de jeunes ayant moins d’opportunités min 10 jeunes  </a:t>
            </a:r>
          </a:p>
          <a:p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Minimum échange de 2 groupes de minimum de 4 jeunes par groupe </a:t>
            </a:r>
          </a:p>
          <a:p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 1 chef de groupe et max de 2 facilitateurs par activités  </a:t>
            </a:r>
          </a:p>
        </p:txBody>
      </p:sp>
    </p:spTree>
    <p:extLst>
      <p:ext uri="{BB962C8B-B14F-4D97-AF65-F5344CB8AC3E}">
        <p14:creationId xmlns:p14="http://schemas.microsoft.com/office/powerpoint/2010/main" val="2553524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FA0CA10C-453E-F841-AEC5-9A8DFC6AF3B4}"/>
              </a:ext>
            </a:extLst>
          </p:cNvPr>
          <p:cNvGraphicFramePr/>
          <p:nvPr/>
        </p:nvGraphicFramePr>
        <p:xfrm>
          <a:off x="0" y="193716"/>
          <a:ext cx="2440544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7FFAF3F-A147-6C4A-B198-494E1144D799}"/>
              </a:ext>
            </a:extLst>
          </p:cNvPr>
          <p:cNvSpPr/>
          <p:nvPr/>
        </p:nvSpPr>
        <p:spPr>
          <a:xfrm>
            <a:off x="2600326" y="28575"/>
            <a:ext cx="9591674" cy="775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MA" sz="19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QUOI ? </a:t>
            </a:r>
            <a:endParaRPr lang="fr-MA" sz="19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Cette action encourage le 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développement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professionnel des animateurs 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socio-éducatifs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pour la mise en place d’un travail 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socio-éducatif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qualite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aux 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échelles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locale, 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régionale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nationale, 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européenne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internationale. Elle contribue aux objectifs du programme de travail 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européen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 l’animation 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socio-éducative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94 portant sur la 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qualite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́, l’innovation et la reconnaissance de l’animation 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socio-éducative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stratégie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l’UE en faveur de la jeunesse 2019-2027.</a:t>
            </a:r>
          </a:p>
          <a:p>
            <a:endParaRPr lang="fr-MA" sz="19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==&gt; 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Bourse de </a:t>
            </a:r>
            <a:r>
              <a:rPr lang="fr-MA" sz="19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mobilité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pour des </a:t>
            </a:r>
            <a:r>
              <a:rPr lang="fr-MA" sz="19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animateurs socio-éducatifs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fr-MA" sz="19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européens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au Maroc et </a:t>
            </a:r>
            <a:r>
              <a:rPr lang="fr-MA" sz="19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l’envoi d’animateurs marocains 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Europe pour une période allant de</a:t>
            </a:r>
            <a:r>
              <a:rPr lang="fr-MA" sz="19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à 60 jours, hors </a:t>
            </a:r>
            <a:r>
              <a:rPr lang="fr-MA" sz="19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durée</a:t>
            </a:r>
            <a:r>
              <a:rPr lang="fr-MA" sz="19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voyage.</a:t>
            </a:r>
          </a:p>
          <a:p>
            <a:r>
              <a:rPr lang="fr-MA" sz="19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==&gt; 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Aucune limite d’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âge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b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MA" sz="19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==&gt; Bourse qui couvre les frais de voyage et de séjour. </a:t>
            </a:r>
          </a:p>
          <a:p>
            <a:endParaRPr lang="fr-MA" sz="1900" dirty="0">
              <a:solidFill>
                <a:srgbClr val="45454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 ? </a:t>
            </a:r>
            <a:endParaRPr lang="fr-MA" sz="19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==&gt;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fr-MA" sz="19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organisation, une association ou une ONG sans but lucratif; active dans le domaine de la jeunesse; un organisme public au niveau local, 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régional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 national; une entreprise sociale; une organisation à but lucratif active dans le domaine de la </a:t>
            </a:r>
            <a:r>
              <a:rPr lang="fr-MA" sz="19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responsabilite</a:t>
            </a:r>
            <a:r>
              <a:rPr lang="fr-MA" sz="1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sociale des entreprises </a:t>
            </a:r>
          </a:p>
          <a:p>
            <a:endParaRPr lang="fr-MA" sz="19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2000" b="1" dirty="0">
                <a:solidFill>
                  <a:srgbClr val="FF0000"/>
                </a:solidFill>
                <a:latin typeface="Livvic"/>
              </a:rPr>
              <a:t>COMMENT ? </a:t>
            </a:r>
            <a:endParaRPr lang="fr-MA" sz="2000" dirty="0">
              <a:solidFill>
                <a:srgbClr val="FF0000"/>
              </a:solidFill>
              <a:latin typeface="Livvic"/>
            </a:endParaRPr>
          </a:p>
          <a:p>
            <a:r>
              <a:rPr lang="fr-MA" sz="2000" b="1" dirty="0">
                <a:solidFill>
                  <a:schemeClr val="tx1"/>
                </a:solidFill>
                <a:latin typeface="Livvic"/>
              </a:rPr>
              <a:t>==&gt;</a:t>
            </a:r>
            <a:r>
              <a:rPr lang="fr-MA" sz="2000" dirty="0">
                <a:solidFill>
                  <a:schemeClr val="tx1"/>
                </a:solidFill>
                <a:latin typeface="Livvic"/>
              </a:rPr>
              <a:t> Contacter des associations européennes accréditées Erasmus dans les </a:t>
            </a:r>
            <a:r>
              <a:rPr lang="fr-MA" sz="2000" dirty="0">
                <a:solidFill>
                  <a:srgbClr val="0B70E1"/>
                </a:solidFill>
                <a:latin typeface="Livvic"/>
                <a:hlinkClick r:id="rId8"/>
              </a:rPr>
              <a:t>33 pays</a:t>
            </a:r>
            <a:r>
              <a:rPr lang="fr-MA" sz="2000" dirty="0">
                <a:solidFill>
                  <a:srgbClr val="454545"/>
                </a:solidFill>
                <a:latin typeface="Livvic"/>
              </a:rPr>
              <a:t> </a:t>
            </a:r>
            <a:r>
              <a:rPr lang="fr-MA" sz="2000" dirty="0">
                <a:solidFill>
                  <a:schemeClr val="tx1"/>
                </a:solidFill>
                <a:latin typeface="Livvic"/>
              </a:rPr>
              <a:t>associés au programme et convenir d’un programme de mobilité. </a:t>
            </a:r>
          </a:p>
          <a:p>
            <a:endParaRPr lang="fr-MA" sz="19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2000" dirty="0">
              <a:solidFill>
                <a:srgbClr val="002060"/>
              </a:solidFill>
              <a:latin typeface="Livvic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D590F6C-C16B-3946-8246-7092B31EF649}"/>
              </a:ext>
            </a:extLst>
          </p:cNvPr>
          <p:cNvSpPr/>
          <p:nvPr/>
        </p:nvSpPr>
        <p:spPr>
          <a:xfrm>
            <a:off x="379974" y="1559216"/>
            <a:ext cx="2116711" cy="1136483"/>
          </a:xfrm>
          <a:prstGeom prst="round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Projet de mobilité des animateurs socio-éducatifs </a:t>
            </a:r>
          </a:p>
        </p:txBody>
      </p:sp>
    </p:spTree>
    <p:extLst>
      <p:ext uri="{BB962C8B-B14F-4D97-AF65-F5344CB8AC3E}">
        <p14:creationId xmlns:p14="http://schemas.microsoft.com/office/powerpoint/2010/main" val="2013725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FA0CA10C-453E-F841-AEC5-9A8DFC6AF3B4}"/>
              </a:ext>
            </a:extLst>
          </p:cNvPr>
          <p:cNvGraphicFramePr/>
          <p:nvPr/>
        </p:nvGraphicFramePr>
        <p:xfrm>
          <a:off x="159782" y="193716"/>
          <a:ext cx="2440544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5D07293-CCA1-5E45-B256-E0F701A07D95}"/>
              </a:ext>
            </a:extLst>
          </p:cNvPr>
          <p:cNvSpPr/>
          <p:nvPr/>
        </p:nvSpPr>
        <p:spPr>
          <a:xfrm>
            <a:off x="540763" y="1528763"/>
            <a:ext cx="2116711" cy="1143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Projet de mobilité </a:t>
            </a:r>
          </a:p>
          <a:p>
            <a:pPr algn="ctr"/>
            <a:r>
              <a:rPr lang="fr-FR" sz="1600" b="1" dirty="0"/>
              <a:t>« Echange de jeunes »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FAF3F-A147-6C4A-B198-494E1144D799}"/>
              </a:ext>
            </a:extLst>
          </p:cNvPr>
          <p:cNvSpPr/>
          <p:nvPr/>
        </p:nvSpPr>
        <p:spPr>
          <a:xfrm>
            <a:off x="2765398" y="9961"/>
            <a:ext cx="877682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MA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endParaRPr lang="fr-MA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Consortium </a:t>
            </a:r>
            <a:r>
              <a:rPr lang="fr-MA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: &gt;= 2 organisations de deux pays différents (un mini européen)</a:t>
            </a:r>
          </a:p>
          <a:p>
            <a:r>
              <a:rPr lang="fr-MA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(au moins une organisation d’envoi et au moins une organisation d’accueil) </a:t>
            </a:r>
          </a:p>
          <a:p>
            <a:endParaRPr lang="fr-MA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endParaRPr lang="fr-MA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Durée :</a:t>
            </a:r>
            <a:r>
              <a:rPr lang="fr-MA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de 3 à 24 mois </a:t>
            </a:r>
          </a:p>
          <a:p>
            <a:endParaRPr lang="fr-MA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Date de soumission : 	* 2</a:t>
            </a:r>
            <a:r>
              <a:rPr lang="fr-MA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fr-MA" sz="1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février</a:t>
            </a:r>
            <a:r>
              <a:rPr lang="fr-MA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à 12 heures</a:t>
            </a:r>
          </a:p>
          <a:p>
            <a:r>
              <a:rPr lang="fr-MA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* 4 octobre à 12 heures  </a:t>
            </a:r>
          </a:p>
          <a:p>
            <a:r>
              <a:rPr lang="fr-MA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* cycle supplémentaire le 4 mai à 12 heures </a:t>
            </a:r>
          </a:p>
          <a:p>
            <a:endParaRPr lang="fr-MA" sz="1800" dirty="0">
              <a:solidFill>
                <a:schemeClr val="tx1"/>
              </a:solidFill>
            </a:endParaRPr>
          </a:p>
          <a:p>
            <a:endParaRPr lang="fr-MA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1800" dirty="0">
              <a:solidFill>
                <a:schemeClr val="tx1"/>
              </a:solidFill>
              <a:latin typeface="Livvic"/>
            </a:endParaRPr>
          </a:p>
          <a:p>
            <a:endParaRPr lang="fr-MA" sz="2000" dirty="0">
              <a:solidFill>
                <a:schemeClr val="tx1"/>
              </a:solidFill>
              <a:latin typeface="Livvic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48E365-D5F3-3F4D-903D-286DCBBD971F}"/>
              </a:ext>
            </a:extLst>
          </p:cNvPr>
          <p:cNvSpPr/>
          <p:nvPr/>
        </p:nvSpPr>
        <p:spPr>
          <a:xfrm>
            <a:off x="2708250" y="3549391"/>
            <a:ext cx="54986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MA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Caractéristiques des groupes : </a:t>
            </a:r>
          </a:p>
          <a:p>
            <a:endParaRPr lang="fr-MA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jusqu’à 50 participants par activités (hors les chef de groupe, les facilitateurs)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Google Shape;453;p11">
            <a:extLst>
              <a:ext uri="{FF2B5EF4-FFF2-40B4-BE49-F238E27FC236}">
                <a16:creationId xmlns:a16="http://schemas.microsoft.com/office/drawing/2014/main" id="{D1C422D1-5A23-134E-B69A-C28B9B26417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06895" y="3966358"/>
            <a:ext cx="3985105" cy="2891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789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FA0CA10C-453E-F841-AEC5-9A8DFC6AF3B4}"/>
              </a:ext>
            </a:extLst>
          </p:cNvPr>
          <p:cNvGraphicFramePr/>
          <p:nvPr/>
        </p:nvGraphicFramePr>
        <p:xfrm>
          <a:off x="0" y="193716"/>
          <a:ext cx="2440544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7FFAF3F-A147-6C4A-B198-494E1144D799}"/>
              </a:ext>
            </a:extLst>
          </p:cNvPr>
          <p:cNvSpPr/>
          <p:nvPr/>
        </p:nvSpPr>
        <p:spPr>
          <a:xfrm>
            <a:off x="2730954" y="693593"/>
            <a:ext cx="8823736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MA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Activités</a:t>
            </a:r>
            <a:r>
              <a:rPr lang="fr-MA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fr-MA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développement</a:t>
            </a:r>
            <a:r>
              <a:rPr lang="fr-MA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professionnel </a:t>
            </a:r>
          </a:p>
          <a:p>
            <a:endParaRPr lang="fr-MA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visites d’</a:t>
            </a:r>
            <a:r>
              <a:rPr lang="fr-MA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études</a:t>
            </a:r>
            <a:r>
              <a:rPr lang="fr-M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fr-MA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différents</a:t>
            </a:r>
            <a:r>
              <a:rPr lang="fr-M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types de missions: 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périodes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d’observation en situation de travail, les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échanges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d’animateurs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socio-éducatifs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l’apprentissage par les pairs, dans des organisations d’animation socio-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éducative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des organisations actives dans le domaine de la jeunesse à l’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étranger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;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mise en </a:t>
            </a:r>
            <a:r>
              <a:rPr lang="fr-MA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réseau</a:t>
            </a:r>
            <a:r>
              <a:rPr lang="fr-M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le </a:t>
            </a:r>
            <a:r>
              <a:rPr lang="fr-MA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développement</a:t>
            </a:r>
            <a:r>
              <a:rPr lang="fr-M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l’esprit de groupe 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parmi les animateurs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socio-éducatifs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qui participent à l’action et qui promeuvent ses objectifs; 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sessions de formation 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 appuyer le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développement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compétences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pour mettre en place des pratiques d’animation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socio-éducative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qualite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ou introduire et tester des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méthodes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innovantes (en lien avec l’animation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socio-éducative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numérique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intelligente, par exemple) ; </a:t>
            </a:r>
          </a:p>
          <a:p>
            <a:endParaRPr lang="fr-MA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</a:t>
            </a:r>
            <a:r>
              <a:rPr lang="fr-MA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séminaires</a:t>
            </a:r>
            <a:r>
              <a:rPr lang="fr-M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des ateliers 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favorisant en particulier le renforcement des connaissances et le partage des bonnes pratiques ayant trait aux objectifs, aux valeurs et aux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priorités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</a:t>
            </a:r>
            <a:r>
              <a:rPr lang="fr-M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stratégie</a:t>
            </a:r>
            <a:r>
              <a:rPr lang="fr-M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l’UE. 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Activités</a:t>
            </a:r>
            <a:r>
              <a:rPr lang="fr-M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sensibilisation et de </a:t>
            </a:r>
            <a:r>
              <a:rPr lang="fr-MA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développement</a:t>
            </a:r>
            <a:r>
              <a:rPr lang="fr-M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fr-MA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systèmes</a:t>
            </a:r>
            <a:r>
              <a:rPr lang="fr-M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fr-MA" sz="19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D590F6C-C16B-3946-8246-7092B31EF649}"/>
              </a:ext>
            </a:extLst>
          </p:cNvPr>
          <p:cNvSpPr/>
          <p:nvPr/>
        </p:nvSpPr>
        <p:spPr>
          <a:xfrm>
            <a:off x="379974" y="1559216"/>
            <a:ext cx="2116711" cy="1136483"/>
          </a:xfrm>
          <a:prstGeom prst="round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Projet de mobilité des animateurs socio-éducatifs </a:t>
            </a:r>
          </a:p>
        </p:txBody>
      </p:sp>
    </p:spTree>
    <p:extLst>
      <p:ext uri="{BB962C8B-B14F-4D97-AF65-F5344CB8AC3E}">
        <p14:creationId xmlns:p14="http://schemas.microsoft.com/office/powerpoint/2010/main" val="178869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984099-6E3E-694B-B5E4-E3E9E40CA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179" y="0"/>
            <a:ext cx="7980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62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FA0CA10C-453E-F841-AEC5-9A8DFC6AF3B4}"/>
              </a:ext>
            </a:extLst>
          </p:cNvPr>
          <p:cNvGraphicFramePr/>
          <p:nvPr/>
        </p:nvGraphicFramePr>
        <p:xfrm>
          <a:off x="0" y="193716"/>
          <a:ext cx="2440544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7FFAF3F-A147-6C4A-B198-494E1144D799}"/>
              </a:ext>
            </a:extLst>
          </p:cNvPr>
          <p:cNvSpPr/>
          <p:nvPr/>
        </p:nvSpPr>
        <p:spPr>
          <a:xfrm>
            <a:off x="2600326" y="491712"/>
            <a:ext cx="95916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QUOI ? </a:t>
            </a:r>
            <a:endParaRPr lang="fr-MA" sz="19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Activités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9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organisées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dehors de l’</a:t>
            </a:r>
            <a:r>
              <a:rPr lang="fr-MA" sz="19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éducation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de la formation formelles qui encouragent, promeuvent et facilitent la participation des jeunes à la vie </a:t>
            </a:r>
            <a:r>
              <a:rPr lang="fr-MA" sz="19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démocratique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9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européenne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aux niveaux local, </a:t>
            </a:r>
            <a:r>
              <a:rPr lang="fr-MA" sz="19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régional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national et </a:t>
            </a:r>
            <a:r>
              <a:rPr lang="fr-MA" sz="19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européen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Les </a:t>
            </a:r>
            <a:r>
              <a:rPr lang="fr-MA" sz="19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activités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soutenues devraient aider les participants à renforcer leurs </a:t>
            </a:r>
            <a:r>
              <a:rPr lang="fr-MA" sz="19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compétences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personnelles, sociales, civiques et </a:t>
            </a:r>
            <a:r>
              <a:rPr lang="fr-MA" sz="19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numériques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à devenir des citoyens </a:t>
            </a:r>
            <a:r>
              <a:rPr lang="fr-MA" sz="19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européens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actifs. </a:t>
            </a:r>
          </a:p>
          <a:p>
            <a:endParaRPr lang="fr-MA" sz="19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Participants </a:t>
            </a:r>
            <a:r>
              <a:rPr lang="fr-MA" sz="19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éligibles</a:t>
            </a:r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  <a:r>
              <a:rPr lang="fr-MA" sz="19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==&gt; Jeunes de 18 à 30 ans </a:t>
            </a:r>
            <a:endParaRPr lang="fr-MA" sz="19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19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 ? </a:t>
            </a:r>
            <a:endParaRPr lang="fr-MA" sz="19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==&gt;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fr-MA" sz="19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organisation, une association ou une ONG sans but lucratif; active dans le domaine de la jeunesse; un organisme public au niveau local, </a:t>
            </a:r>
            <a:r>
              <a:rPr lang="fr-MA" sz="19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régional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 national; une entreprise sociale; une organisation à but lucratif active dans le domaine de la </a:t>
            </a:r>
            <a:r>
              <a:rPr lang="fr-MA" sz="19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responsabilite</a:t>
            </a:r>
            <a:r>
              <a:rPr lang="fr-MA" sz="19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sociale des entreprises </a:t>
            </a:r>
          </a:p>
          <a:p>
            <a:endParaRPr lang="fr-MA" sz="19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2000" b="1" dirty="0">
                <a:solidFill>
                  <a:srgbClr val="002060"/>
                </a:solidFill>
                <a:latin typeface="Livvic"/>
              </a:rPr>
              <a:t>COMMENT ? </a:t>
            </a:r>
            <a:endParaRPr lang="fr-MA" sz="2000" dirty="0">
              <a:solidFill>
                <a:srgbClr val="002060"/>
              </a:solidFill>
              <a:latin typeface="Livvic"/>
            </a:endParaRPr>
          </a:p>
          <a:p>
            <a:r>
              <a:rPr lang="fr-MA" sz="2000" b="1" dirty="0">
                <a:solidFill>
                  <a:srgbClr val="C00000"/>
                </a:solidFill>
                <a:latin typeface="Livvic"/>
              </a:rPr>
              <a:t>==&gt;</a:t>
            </a:r>
            <a:r>
              <a:rPr lang="fr-MA" sz="2000" dirty="0">
                <a:solidFill>
                  <a:srgbClr val="C00000"/>
                </a:solidFill>
                <a:latin typeface="Livvic"/>
              </a:rPr>
              <a:t> Contacter des associations européennes accréditées Erasmus dans les </a:t>
            </a:r>
            <a:r>
              <a:rPr lang="fr-MA" sz="2000" dirty="0">
                <a:solidFill>
                  <a:srgbClr val="C00000"/>
                </a:solidFill>
                <a:latin typeface="Livvic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33 pays</a:t>
            </a:r>
            <a:r>
              <a:rPr lang="fr-MA" sz="2000" dirty="0">
                <a:solidFill>
                  <a:srgbClr val="C00000"/>
                </a:solidFill>
                <a:latin typeface="Livvic"/>
              </a:rPr>
              <a:t> associés au programme et convenir d’un programme de mobilité. </a:t>
            </a:r>
          </a:p>
          <a:p>
            <a:endParaRPr lang="fr-MA" sz="19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2000" dirty="0">
              <a:solidFill>
                <a:srgbClr val="C00000"/>
              </a:solidFill>
              <a:latin typeface="Livvic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8E64328-8C8D-7B49-9057-FCA9D788549B}"/>
              </a:ext>
            </a:extLst>
          </p:cNvPr>
          <p:cNvSpPr/>
          <p:nvPr/>
        </p:nvSpPr>
        <p:spPr>
          <a:xfrm>
            <a:off x="393638" y="1569317"/>
            <a:ext cx="2046906" cy="1150132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1600" b="1" dirty="0">
                <a:latin typeface="Calibri" panose="020F0502020204030204" pitchFamily="34" charset="0"/>
              </a:rPr>
              <a:t>Projet transnationaux d’activités de participation des jeunes </a:t>
            </a:r>
            <a:endParaRPr lang="fr-MA" sz="1600" dirty="0"/>
          </a:p>
        </p:txBody>
      </p:sp>
    </p:spTree>
    <p:extLst>
      <p:ext uri="{BB962C8B-B14F-4D97-AF65-F5344CB8AC3E}">
        <p14:creationId xmlns:p14="http://schemas.microsoft.com/office/powerpoint/2010/main" val="529572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FA0CA10C-453E-F841-AEC5-9A8DFC6AF3B4}"/>
              </a:ext>
            </a:extLst>
          </p:cNvPr>
          <p:cNvGraphicFramePr/>
          <p:nvPr/>
        </p:nvGraphicFramePr>
        <p:xfrm>
          <a:off x="0" y="193716"/>
          <a:ext cx="2440544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7FFAF3F-A147-6C4A-B198-494E1144D799}"/>
              </a:ext>
            </a:extLst>
          </p:cNvPr>
          <p:cNvSpPr/>
          <p:nvPr/>
        </p:nvSpPr>
        <p:spPr>
          <a:xfrm>
            <a:off x="2600326" y="622341"/>
            <a:ext cx="959167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MA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Objectifs :</a:t>
            </a:r>
          </a:p>
          <a:p>
            <a:endParaRPr lang="fr-MA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offrir aux jeunes des occasions de s’engager dans la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sociéte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civile et d’apprendre à y participer (en donnant aux jeunes des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possibilités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se mobiliser dans leur vie quotidienne mais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également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participer à la vie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démocratique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dans le but d’assurer une participation civique,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économique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sociale, culturelle et politique effective des jeunes de tous horizons, en accordant une attention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particulière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aux jeunes ayant moins d’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opportunités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); </a:t>
            </a:r>
          </a:p>
          <a:p>
            <a:endParaRPr lang="fr-MA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sensibiliser les jeunes aux droits fondamentaux et aux valeurs communes de l’Europe, et contribuer au processus d’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intégration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européenne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 compris en contribuant à la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réalisation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d’un ou de plusieurs objectifs pour la jeunesse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européenne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; </a:t>
            </a:r>
          </a:p>
          <a:p>
            <a:endParaRPr lang="fr-MA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renforcer les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compétences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numériques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jeunes ainsi que leur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éducation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aux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médias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(en particulier l’esprit critique et la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capacite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à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évaluer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traiter des informations) afin d’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accroître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leur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capacite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de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résistance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face à la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désinformation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aux fausses nouvelles et à la propagande, ainsi que leur aptitude à prendre part à la vie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démocratique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organiser des rencontres entre jeunes et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décideurs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politiques aux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échelons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local, </a:t>
            </a:r>
            <a:r>
              <a:rPr lang="fr-MA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régional</a:t>
            </a:r>
            <a:r>
              <a:rPr lang="fr-MA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national et transnational ou contribuer au dialogue de l’UE en faveur de la jeunesse. </a:t>
            </a:r>
          </a:p>
          <a:p>
            <a:endParaRPr lang="fr-MA" sz="1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1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8E64328-8C8D-7B49-9057-FCA9D788549B}"/>
              </a:ext>
            </a:extLst>
          </p:cNvPr>
          <p:cNvSpPr/>
          <p:nvPr/>
        </p:nvSpPr>
        <p:spPr>
          <a:xfrm>
            <a:off x="393638" y="1569317"/>
            <a:ext cx="2046906" cy="1150132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1600" b="1" dirty="0">
                <a:latin typeface="Calibri" panose="020F0502020204030204" pitchFamily="34" charset="0"/>
              </a:rPr>
              <a:t>Projet transnationaux d’activités de participation des jeunes </a:t>
            </a:r>
            <a:endParaRPr lang="fr-MA" sz="1600" dirty="0"/>
          </a:p>
        </p:txBody>
      </p:sp>
    </p:spTree>
    <p:extLst>
      <p:ext uri="{BB962C8B-B14F-4D97-AF65-F5344CB8AC3E}">
        <p14:creationId xmlns:p14="http://schemas.microsoft.com/office/powerpoint/2010/main" val="324892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FA0CA10C-453E-F841-AEC5-9A8DFC6AF3B4}"/>
              </a:ext>
            </a:extLst>
          </p:cNvPr>
          <p:cNvGraphicFramePr/>
          <p:nvPr/>
        </p:nvGraphicFramePr>
        <p:xfrm>
          <a:off x="159782" y="193716"/>
          <a:ext cx="2440544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7FFAF3F-A147-6C4A-B198-494E1144D799}"/>
              </a:ext>
            </a:extLst>
          </p:cNvPr>
          <p:cNvSpPr/>
          <p:nvPr/>
        </p:nvSpPr>
        <p:spPr>
          <a:xfrm>
            <a:off x="2861751" y="532476"/>
            <a:ext cx="877682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MA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endParaRPr lang="fr-MA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Consortium </a:t>
            </a:r>
            <a:r>
              <a:rPr lang="fr-MA" sz="1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: &gt;= 2 organisations de deux pays différents (un mini européen)</a:t>
            </a:r>
          </a:p>
          <a:p>
            <a:r>
              <a:rPr lang="fr-MA" sz="1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(au moins une organisation d’envoi et au moins une organisation d’accueil) </a:t>
            </a:r>
            <a:endParaRPr lang="fr-MA" sz="18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endParaRPr lang="fr-MA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Durée :</a:t>
            </a:r>
            <a:r>
              <a:rPr lang="fr-MA" sz="1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de 3 à 24 mois </a:t>
            </a:r>
          </a:p>
          <a:p>
            <a:endParaRPr lang="fr-MA" sz="18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Subvention maximale : </a:t>
            </a:r>
            <a:r>
              <a:rPr lang="fr-MA" sz="1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60 000 EUR </a:t>
            </a:r>
          </a:p>
          <a:p>
            <a:endParaRPr lang="fr-MA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Date de soumission : 	* 2</a:t>
            </a:r>
            <a:r>
              <a:rPr lang="fr-MA" sz="1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fr-MA" sz="1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février</a:t>
            </a:r>
            <a:r>
              <a:rPr lang="fr-MA" sz="1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à 12 heures</a:t>
            </a:r>
          </a:p>
          <a:p>
            <a:r>
              <a:rPr lang="fr-MA" sz="1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* 4 octobre à 12 heures  </a:t>
            </a:r>
          </a:p>
          <a:p>
            <a:r>
              <a:rPr lang="fr-MA" sz="1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* cycle supplémentaire le 4 mai à 12 heures </a:t>
            </a:r>
          </a:p>
          <a:p>
            <a:endParaRPr lang="fr-MA" sz="1800" dirty="0">
              <a:solidFill>
                <a:srgbClr val="C00000"/>
              </a:solidFill>
            </a:endParaRPr>
          </a:p>
          <a:p>
            <a:endParaRPr lang="fr-MA" sz="18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1800" dirty="0">
              <a:solidFill>
                <a:srgbClr val="C00000"/>
              </a:solidFill>
              <a:latin typeface="Livvic"/>
            </a:endParaRPr>
          </a:p>
          <a:p>
            <a:endParaRPr lang="fr-MA" sz="2000" dirty="0">
              <a:solidFill>
                <a:srgbClr val="C00000"/>
              </a:solidFill>
              <a:latin typeface="Livvic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4935A35-E1D7-394F-BAA9-DCF68D26BE0D}"/>
              </a:ext>
            </a:extLst>
          </p:cNvPr>
          <p:cNvSpPr/>
          <p:nvPr/>
        </p:nvSpPr>
        <p:spPr>
          <a:xfrm>
            <a:off x="553420" y="1573942"/>
            <a:ext cx="2046906" cy="1150132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1600" b="1" dirty="0">
                <a:latin typeface="Calibri" panose="020F0502020204030204" pitchFamily="34" charset="0"/>
              </a:rPr>
              <a:t>Projet transnationaux d’activités de participation des jeunes </a:t>
            </a:r>
            <a:endParaRPr lang="fr-MA" sz="1600" dirty="0"/>
          </a:p>
        </p:txBody>
      </p:sp>
    </p:spTree>
    <p:extLst>
      <p:ext uri="{BB962C8B-B14F-4D97-AF65-F5344CB8AC3E}">
        <p14:creationId xmlns:p14="http://schemas.microsoft.com/office/powerpoint/2010/main" val="56446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FA0CA10C-453E-F841-AEC5-9A8DFC6AF3B4}"/>
              </a:ext>
            </a:extLst>
          </p:cNvPr>
          <p:cNvGraphicFramePr/>
          <p:nvPr/>
        </p:nvGraphicFramePr>
        <p:xfrm>
          <a:off x="159782" y="193716"/>
          <a:ext cx="2440544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7FFAF3F-A147-6C4A-B198-494E1144D799}"/>
              </a:ext>
            </a:extLst>
          </p:cNvPr>
          <p:cNvSpPr/>
          <p:nvPr/>
        </p:nvSpPr>
        <p:spPr>
          <a:xfrm>
            <a:off x="2861751" y="532476"/>
            <a:ext cx="8776829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MA" sz="1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Exemple d’activités </a:t>
            </a:r>
          </a:p>
          <a:p>
            <a:endParaRPr lang="fr-MA" sz="16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ateliers en ligne ou en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présentiel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ou rencontres,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séminaires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autres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événements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/processus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menés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 niveau local,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régional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national ou transnational, offrant un espace consacré à l’information, au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débat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à la participation active des jeunes sur des questions qui ont trait à leur vie quotidienne en tant que citoyens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européens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actifs, et,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idéalement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comprenant,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entraînant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 assurant le suivi des interactions avec des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décideurs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d’autres parties prenantes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concernées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 ces questions ;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sz="1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consultations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menées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auprès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jeunes afin de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répertorier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thèmes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 les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problématiques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qui les concernent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particulièrement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(dans un contexte local,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régional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national ou transnational) et de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définir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leurs besoins en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matière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participation pour aborder ces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thèmes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problématiques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sz="1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 campagnes de sensibilisation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axées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 la participation des jeunes à la vie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démocratique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 compris des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événements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d’information et/ou culturels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liés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à des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défis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sociétaux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spécifiques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qui concernent les jeunes; 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sz="1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facilitation de l’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accès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à des espaces virtuels ou physiques ouverts,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sûrs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accessibles pour les jeunes, afin d’offrir des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possibilités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concrètes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pour apprendre à participer à la vie et aux processus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démocratiques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sz="1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simulations du fonctionnement des institutions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démocratiques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des </a:t>
            </a:r>
            <a:r>
              <a:rPr lang="fr-MA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rôles</a:t>
            </a:r>
            <a:r>
              <a:rPr lang="fr-MA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dirigeants politiques dans ces institutions. </a:t>
            </a:r>
            <a:endParaRPr lang="fr-MA" sz="1800" dirty="0">
              <a:solidFill>
                <a:srgbClr val="C00000"/>
              </a:solidFill>
              <a:latin typeface="Livvic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4935A35-E1D7-394F-BAA9-DCF68D26BE0D}"/>
              </a:ext>
            </a:extLst>
          </p:cNvPr>
          <p:cNvSpPr/>
          <p:nvPr/>
        </p:nvSpPr>
        <p:spPr>
          <a:xfrm>
            <a:off x="553420" y="1573942"/>
            <a:ext cx="2046906" cy="1150132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1600" b="1" dirty="0">
                <a:latin typeface="Calibri" panose="020F0502020204030204" pitchFamily="34" charset="0"/>
              </a:rPr>
              <a:t>Projet transnationaux d’activités de participation des jeunes </a:t>
            </a:r>
            <a:endParaRPr lang="fr-MA" sz="1600" dirty="0"/>
          </a:p>
        </p:txBody>
      </p:sp>
    </p:spTree>
    <p:extLst>
      <p:ext uri="{BB962C8B-B14F-4D97-AF65-F5344CB8AC3E}">
        <p14:creationId xmlns:p14="http://schemas.microsoft.com/office/powerpoint/2010/main" val="3985660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DE832D7-FEEA-1B47-8CCA-669E27D95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13" y="253312"/>
            <a:ext cx="6407133" cy="27511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35D24D-65FF-E146-9E2B-848E3B065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11815"/>
            <a:ext cx="7477496" cy="319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95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ZoneTexte 101">
            <a:extLst>
              <a:ext uri="{FF2B5EF4-FFF2-40B4-BE49-F238E27FC236}">
                <a16:creationId xmlns:a16="http://schemas.microsoft.com/office/drawing/2014/main" id="{349F25B4-FF0E-F940-AA37-EE0FBE1ABC20}"/>
              </a:ext>
            </a:extLst>
          </p:cNvPr>
          <p:cNvSpPr txBox="1"/>
          <p:nvPr/>
        </p:nvSpPr>
        <p:spPr>
          <a:xfrm>
            <a:off x="3182321" y="-19992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5D16C176-809E-AF49-BDCF-16D69116FC8E}"/>
              </a:ext>
            </a:extLst>
          </p:cNvPr>
          <p:cNvGraphicFramePr/>
          <p:nvPr/>
        </p:nvGraphicFramePr>
        <p:xfrm>
          <a:off x="159781" y="193716"/>
          <a:ext cx="2921329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D643B7D-E558-C34B-88F7-C63EAE9D41F1}"/>
              </a:ext>
            </a:extLst>
          </p:cNvPr>
          <p:cNvSpPr/>
          <p:nvPr/>
        </p:nvSpPr>
        <p:spPr>
          <a:xfrm>
            <a:off x="3274685" y="1604943"/>
            <a:ext cx="2116711" cy="997527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Projet </a:t>
            </a:r>
          </a:p>
          <a:p>
            <a:pPr algn="ctr"/>
            <a:r>
              <a:rPr lang="fr-FR" sz="1600" b="1" dirty="0"/>
              <a:t>« Echange de jeunes »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DCEBE31-A479-3748-81A9-57B995A5B0DD}"/>
              </a:ext>
            </a:extLst>
          </p:cNvPr>
          <p:cNvSpPr/>
          <p:nvPr/>
        </p:nvSpPr>
        <p:spPr>
          <a:xfrm>
            <a:off x="8007548" y="1604943"/>
            <a:ext cx="2206688" cy="997527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1600" b="1" dirty="0">
                <a:latin typeface="Calibri" panose="020F0502020204030204" pitchFamily="34" charset="0"/>
              </a:rPr>
              <a:t>Activités de participation des jeunes </a:t>
            </a:r>
            <a:endParaRPr lang="fr-MA" sz="1600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1E4BECF-64B0-584B-B05E-9B4834AF8F68}"/>
              </a:ext>
            </a:extLst>
          </p:cNvPr>
          <p:cNvSpPr/>
          <p:nvPr/>
        </p:nvSpPr>
        <p:spPr>
          <a:xfrm>
            <a:off x="5641116" y="1594842"/>
            <a:ext cx="2116711" cy="997527"/>
          </a:xfrm>
          <a:prstGeom prst="round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Projet de mobilité des animateurs socio-éducatifs </a:t>
            </a:r>
          </a:p>
        </p:txBody>
      </p:sp>
    </p:spTree>
    <p:extLst>
      <p:ext uri="{BB962C8B-B14F-4D97-AF65-F5344CB8AC3E}">
        <p14:creationId xmlns:p14="http://schemas.microsoft.com/office/powerpoint/2010/main" val="2132048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ZoneTexte 101">
            <a:extLst>
              <a:ext uri="{FF2B5EF4-FFF2-40B4-BE49-F238E27FC236}">
                <a16:creationId xmlns:a16="http://schemas.microsoft.com/office/drawing/2014/main" id="{349F25B4-FF0E-F940-AA37-EE0FBE1ABC20}"/>
              </a:ext>
            </a:extLst>
          </p:cNvPr>
          <p:cNvSpPr txBox="1"/>
          <p:nvPr/>
        </p:nvSpPr>
        <p:spPr>
          <a:xfrm>
            <a:off x="3182321" y="-19992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5D16C176-809E-AF49-BDCF-16D69116FC8E}"/>
              </a:ext>
            </a:extLst>
          </p:cNvPr>
          <p:cNvGraphicFramePr/>
          <p:nvPr/>
        </p:nvGraphicFramePr>
        <p:xfrm>
          <a:off x="-196478" y="193716"/>
          <a:ext cx="2921329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D8D9309-D425-0248-9491-44311E39E349}"/>
              </a:ext>
            </a:extLst>
          </p:cNvPr>
          <p:cNvSpPr/>
          <p:nvPr/>
        </p:nvSpPr>
        <p:spPr>
          <a:xfrm>
            <a:off x="2600326" y="743649"/>
            <a:ext cx="9591674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MA" sz="19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QUOI ? </a:t>
            </a:r>
            <a:endParaRPr lang="fr-MA" sz="19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projets d’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échanges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virtuels consistent en des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activités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interpersonnelles en ligne qui favorisent le dialogue interculturel et le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développement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compétences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non techniques. </a:t>
            </a:r>
          </a:p>
          <a:p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échanges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virtuels se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déroulent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petits groupes et sont toujours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animés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 un facilitateur qualifié. </a:t>
            </a:r>
          </a:p>
          <a:p>
            <a:endParaRPr lang="fr-MA" sz="19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1900" dirty="0">
              <a:solidFill>
                <a:srgbClr val="45454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 ? </a:t>
            </a:r>
            <a:endParaRPr lang="fr-MA" sz="19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-  les organisations publiques ou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privées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actives dans le domaine de l’enseignement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supérieur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 de la jeunesse (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éducation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non formelle); </a:t>
            </a:r>
          </a:p>
          <a:p>
            <a:endParaRPr lang="fr-MA" sz="19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 les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établissements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d’enseignement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supérieur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les associations ou organisations d’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établissements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d’enseignement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supérieur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ainsi que les organisations nationales ou internationales de recteurs, d’enseignants ou d’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étudiants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9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légalement</a:t>
            </a:r>
            <a:r>
              <a:rPr lang="fr-MA" sz="19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reconnues. </a:t>
            </a:r>
          </a:p>
          <a:p>
            <a:endParaRPr lang="fr-MA" sz="19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19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2000" dirty="0">
              <a:solidFill>
                <a:srgbClr val="002060"/>
              </a:solidFill>
              <a:latin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99171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ZoneTexte 101">
            <a:extLst>
              <a:ext uri="{FF2B5EF4-FFF2-40B4-BE49-F238E27FC236}">
                <a16:creationId xmlns:a16="http://schemas.microsoft.com/office/drawing/2014/main" id="{349F25B4-FF0E-F940-AA37-EE0FBE1ABC20}"/>
              </a:ext>
            </a:extLst>
          </p:cNvPr>
          <p:cNvSpPr txBox="1"/>
          <p:nvPr/>
        </p:nvSpPr>
        <p:spPr>
          <a:xfrm>
            <a:off x="3182321" y="-19992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5D16C176-809E-AF49-BDCF-16D69116FC8E}"/>
              </a:ext>
            </a:extLst>
          </p:cNvPr>
          <p:cNvGraphicFramePr/>
          <p:nvPr/>
        </p:nvGraphicFramePr>
        <p:xfrm>
          <a:off x="-196478" y="193716"/>
          <a:ext cx="2921329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1FCBBA8-CDFD-BD44-A830-675705832A58}"/>
              </a:ext>
            </a:extLst>
          </p:cNvPr>
          <p:cNvSpPr/>
          <p:nvPr/>
        </p:nvSpPr>
        <p:spPr>
          <a:xfrm>
            <a:off x="2724851" y="777979"/>
            <a:ext cx="89248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MA" sz="1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OBJECTIFS DE L’ACTION </a:t>
            </a:r>
          </a:p>
          <a:p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encourager le dialogue interculturel 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promouvoir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différents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types d’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échanges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virtuels en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complément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mobilite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physique Erasmus+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renforcer l’esprit critique et l’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éducation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aux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médias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en particulier dans l’utilisation de l’internet et des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réseaux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sociaux, afin de lutter contre la discrimination, l’endoctrinement, la polarisation et la radicalisation violente; 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favoriser le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développement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compétences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numériques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 pratique des langues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étrangères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le travail en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équipe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notamment pour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améliorer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l’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employabilite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́; 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promouvoir l’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éducation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à la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citoyennete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et aux valeurs communes de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liberte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́, de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tolérance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de non- discrimination; 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renforcer la dimension «jeunesse» dans les relations de l’UE avec les pays tiers. </a:t>
            </a:r>
            <a:endParaRPr lang="fr-MA" sz="18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533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ZoneTexte 101">
            <a:extLst>
              <a:ext uri="{FF2B5EF4-FFF2-40B4-BE49-F238E27FC236}">
                <a16:creationId xmlns:a16="http://schemas.microsoft.com/office/drawing/2014/main" id="{349F25B4-FF0E-F940-AA37-EE0FBE1ABC20}"/>
              </a:ext>
            </a:extLst>
          </p:cNvPr>
          <p:cNvSpPr txBox="1"/>
          <p:nvPr/>
        </p:nvSpPr>
        <p:spPr>
          <a:xfrm>
            <a:off x="3182321" y="-19992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5D16C176-809E-AF49-BDCF-16D69116FC8E}"/>
              </a:ext>
            </a:extLst>
          </p:cNvPr>
          <p:cNvGraphicFramePr/>
          <p:nvPr/>
        </p:nvGraphicFramePr>
        <p:xfrm>
          <a:off x="-196478" y="193716"/>
          <a:ext cx="2921329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1FCBBA8-CDFD-BD44-A830-675705832A58}"/>
              </a:ext>
            </a:extLst>
          </p:cNvPr>
          <p:cNvSpPr/>
          <p:nvPr/>
        </p:nvSpPr>
        <p:spPr>
          <a:xfrm>
            <a:off x="2724851" y="335845"/>
            <a:ext cx="892484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MA" sz="1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Exemple d’activités </a:t>
            </a:r>
          </a:p>
          <a:p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discussions en ligne avec animateur entre les jeunes d’organisations de jeunesse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établies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dans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différents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pays, dans le cadre de projets en faveur de la jeunesse (simulations sous forme de jeux de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rôle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indent="-285750">
              <a:buFont typeface="Wingdings" pitchFamily="2" charset="2"/>
              <a:buChar char="à"/>
            </a:pPr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formations pour les animateurs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socio-éducatifs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désireux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mettre en place un projet d’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échange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virtuel avec des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collègues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d’autres pays; </a:t>
            </a:r>
          </a:p>
          <a:p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des discussions en ligne avec animateur entre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étudiants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d’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établissements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d’enseignement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supérieur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établis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dans des pays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différents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dans le cadre de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diplômes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d’enseignement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supérieur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formations pour les professeurs d’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universite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́/le personnel universitaire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désireux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mettre en place un projet d’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échange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virtuel avec des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collègues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d’autres pays; </a:t>
            </a:r>
          </a:p>
          <a:p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des cours en ligne ouverts et interactifs, y compris des supports de cours traditionnels tels que des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conférences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filmées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des lectures et des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séries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problèmes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(des </a:t>
            </a:r>
            <a:r>
              <a:rPr lang="fr-MA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avec des forums de discussion)</a:t>
            </a:r>
          </a:p>
        </p:txBody>
      </p:sp>
    </p:spTree>
    <p:extLst>
      <p:ext uri="{BB962C8B-B14F-4D97-AF65-F5344CB8AC3E}">
        <p14:creationId xmlns:p14="http://schemas.microsoft.com/office/powerpoint/2010/main" val="1982034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FAF3F-A147-6C4A-B198-494E1144D799}"/>
              </a:ext>
            </a:extLst>
          </p:cNvPr>
          <p:cNvSpPr/>
          <p:nvPr/>
        </p:nvSpPr>
        <p:spPr>
          <a:xfrm>
            <a:off x="2850658" y="217467"/>
            <a:ext cx="877682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MA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endParaRPr lang="fr-MA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Consortium </a:t>
            </a:r>
            <a:r>
              <a:rPr lang="fr-MA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: &gt;= 2 organisations de deux pays différents (un mini européen)</a:t>
            </a:r>
          </a:p>
          <a:p>
            <a:endParaRPr lang="fr-MA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Code: </a:t>
            </a:r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ERASMUS-EDU-2022-VIRT-EXCH </a:t>
            </a:r>
          </a:p>
          <a:p>
            <a:endParaRPr lang="fr-MA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Durée : 3 ans </a:t>
            </a:r>
          </a:p>
          <a:p>
            <a:endParaRPr lang="fr-MA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Budget : </a:t>
            </a:r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maximum de 500 000 EUR (obligation de toucher 2500 participants soit 200 euros par participants)</a:t>
            </a:r>
          </a:p>
          <a:p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endParaRPr lang="fr-MA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Date de soumission : 	* </a:t>
            </a:r>
            <a:r>
              <a:rPr lang="fr-MA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septembre à 17h00 </a:t>
            </a:r>
          </a:p>
          <a:p>
            <a:endParaRPr lang="fr-MA" sz="1800" dirty="0"/>
          </a:p>
          <a:p>
            <a:endParaRPr lang="fr-MA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MA" sz="1800" dirty="0">
              <a:solidFill>
                <a:srgbClr val="454545"/>
              </a:solidFill>
              <a:latin typeface="Livvic"/>
            </a:endParaRPr>
          </a:p>
          <a:p>
            <a:endParaRPr lang="fr-MA" sz="2000" dirty="0">
              <a:solidFill>
                <a:srgbClr val="002060"/>
              </a:solidFill>
              <a:latin typeface="Livvic"/>
            </a:endParaRP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7FA12A59-83AB-D240-8E07-19036FD0EEB1}"/>
              </a:ext>
            </a:extLst>
          </p:cNvPr>
          <p:cNvGraphicFramePr/>
          <p:nvPr/>
        </p:nvGraphicFramePr>
        <p:xfrm>
          <a:off x="-196478" y="193716"/>
          <a:ext cx="2921329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6354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"/>
          <p:cNvSpPr txBox="1"/>
          <p:nvPr/>
        </p:nvSpPr>
        <p:spPr>
          <a:xfrm>
            <a:off x="1019900" y="2358424"/>
            <a:ext cx="10152200" cy="12880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rgbClr val="F20F35"/>
                </a:solidFill>
                <a:latin typeface="Oswald"/>
                <a:ea typeface="Oswald"/>
                <a:cs typeface="Oswald"/>
                <a:sym typeface="Oswald"/>
              </a:rPr>
              <a:t>Erasmus+ jeunesse: </a:t>
            </a:r>
          </a:p>
          <a:p>
            <a:pPr algn="ctr">
              <a:lnSpc>
                <a:spcPct val="110000"/>
              </a:lnSpc>
            </a:pPr>
            <a:r>
              <a:rPr lang="en-US" sz="3600" b="1" dirty="0" err="1">
                <a:solidFill>
                  <a:srgbClr val="F20F35"/>
                </a:solidFill>
                <a:latin typeface="Oswald"/>
                <a:ea typeface="Oswald"/>
                <a:cs typeface="Oswald"/>
                <a:sym typeface="Oswald"/>
              </a:rPr>
              <a:t>opportunités</a:t>
            </a:r>
            <a:r>
              <a:rPr lang="en-US" sz="3600" b="1" dirty="0">
                <a:solidFill>
                  <a:srgbClr val="F20F35"/>
                </a:solidFill>
                <a:latin typeface="Oswald"/>
                <a:ea typeface="Oswald"/>
                <a:cs typeface="Oswald"/>
                <a:sym typeface="Oswald"/>
              </a:rPr>
              <a:t> pour les structures de jeunesse</a:t>
            </a:r>
            <a:endParaRPr sz="3600" b="1" dirty="0">
              <a:solidFill>
                <a:srgbClr val="F20F3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2" name="Google Shape;152;p1"/>
          <p:cNvSpPr txBox="1"/>
          <p:nvPr/>
        </p:nvSpPr>
        <p:spPr>
          <a:xfrm>
            <a:off x="1047072" y="4711197"/>
            <a:ext cx="8827911" cy="124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alibri"/>
                <a:cs typeface="Calibri"/>
                <a:sym typeface="Calibri"/>
              </a:rPr>
              <a:t>Dr. Latifa DAADAOUI </a:t>
            </a:r>
          </a:p>
          <a:p>
            <a:r>
              <a:rPr lang="en-US" sz="2000" b="1" dirty="0" err="1">
                <a:solidFill>
                  <a:srgbClr val="7030A0"/>
                </a:solidFill>
                <a:latin typeface="Calibri"/>
                <a:cs typeface="Calibri"/>
                <a:sym typeface="Calibri"/>
              </a:rPr>
              <a:t>Coordinatrice</a:t>
            </a:r>
            <a:r>
              <a:rPr lang="en-US" sz="2000" b="1" dirty="0">
                <a:solidFill>
                  <a:srgbClr val="7030A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alibri"/>
                <a:cs typeface="Calibri"/>
                <a:sym typeface="Calibri"/>
              </a:rPr>
              <a:t>nationale</a:t>
            </a:r>
            <a:r>
              <a:rPr lang="en-US" sz="2000" b="1" dirty="0">
                <a:solidFill>
                  <a:srgbClr val="7030A0"/>
                </a:solidFill>
                <a:latin typeface="Calibri"/>
                <a:cs typeface="Calibri"/>
                <a:sym typeface="Calibri"/>
              </a:rPr>
              <a:t> </a:t>
            </a:r>
          </a:p>
          <a:p>
            <a:r>
              <a:rPr lang="en-US" sz="2400" b="1" dirty="0">
                <a:solidFill>
                  <a:srgbClr val="7030A0"/>
                </a:solidFill>
                <a:latin typeface="Calibri"/>
                <a:cs typeface="Calibri"/>
                <a:sym typeface="Calibri"/>
              </a:rPr>
              <a:t>Bureau Erasmus+ Maroc </a:t>
            </a:r>
            <a:endParaRPr sz="2400" dirty="0">
              <a:solidFill>
                <a:srgbClr val="7030A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8B5249-29B3-1A4F-87A5-204364666B9E}"/>
              </a:ext>
            </a:extLst>
          </p:cNvPr>
          <p:cNvSpPr/>
          <p:nvPr/>
        </p:nvSpPr>
        <p:spPr>
          <a:xfrm>
            <a:off x="8420442" y="6042623"/>
            <a:ext cx="2717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>
                <a:ea typeface="Calibri"/>
                <a:cs typeface="Calibri"/>
                <a:sym typeface="Calibri"/>
              </a:rPr>
              <a:t>Mardi 22 </a:t>
            </a:r>
            <a:r>
              <a:rPr lang="en-US" sz="2000" b="1" dirty="0" err="1">
                <a:ea typeface="Calibri"/>
                <a:cs typeface="Calibri"/>
                <a:sym typeface="Calibri"/>
              </a:rPr>
              <a:t>février</a:t>
            </a:r>
            <a:r>
              <a:rPr lang="en-US" sz="2000" b="1" dirty="0">
                <a:ea typeface="Calibri"/>
                <a:cs typeface="Calibri"/>
                <a:sym typeface="Calibri"/>
              </a:rPr>
              <a:t> 2022</a:t>
            </a:r>
          </a:p>
        </p:txBody>
      </p:sp>
      <p:pic>
        <p:nvPicPr>
          <p:cNvPr id="8" name="Google Shape;173;p1">
            <a:extLst>
              <a:ext uri="{FF2B5EF4-FFF2-40B4-BE49-F238E27FC236}">
                <a16:creationId xmlns:a16="http://schemas.microsoft.com/office/drawing/2014/main" id="{66857EB5-F8D2-D342-B090-4F3479D5C2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159" y="446045"/>
            <a:ext cx="1181976" cy="59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42CF73F9-BFF9-C44E-94B5-B0E32D417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61" y="341417"/>
            <a:ext cx="898172" cy="590903"/>
          </a:xfrm>
          <a:prstGeom prst="rect">
            <a:avLst/>
          </a:prstGeom>
        </p:spPr>
      </p:pic>
      <p:pic>
        <p:nvPicPr>
          <p:cNvPr id="10" name="Google Shape;155;p1">
            <a:extLst>
              <a:ext uri="{FF2B5EF4-FFF2-40B4-BE49-F238E27FC236}">
                <a16:creationId xmlns:a16="http://schemas.microsoft.com/office/drawing/2014/main" id="{A4A54405-FAFF-F041-A8B8-5BC9F58F7A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9125" y="341417"/>
            <a:ext cx="2744734" cy="71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3C00DE7-BED4-1846-B539-8A1CF6BC1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28" y="338448"/>
            <a:ext cx="18542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442" name="Google Shape;442;p11"/>
          <p:cNvSpPr txBox="1"/>
          <p:nvPr/>
        </p:nvSpPr>
        <p:spPr>
          <a:xfrm>
            <a:off x="2512616" y="6352184"/>
            <a:ext cx="791799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Plus </a:t>
            </a:r>
            <a:r>
              <a:rPr lang="en-US" sz="18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d’informations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https://erasmusplus.ma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/jeunesse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43" name="Google Shape;443;p11"/>
          <p:cNvSpPr txBox="1"/>
          <p:nvPr/>
        </p:nvSpPr>
        <p:spPr>
          <a:xfrm>
            <a:off x="2512616" y="136525"/>
            <a:ext cx="8841184" cy="603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Le renforcement de capacités dans le domaine de la jeunesse (CBY)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000" b="1" dirty="0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2400" b="1" dirty="0">
                <a:sym typeface="Calibri"/>
              </a:rPr>
              <a:t>Code: </a:t>
            </a:r>
            <a:r>
              <a:rPr lang="fr-MA" sz="2400" b="1" dirty="0"/>
              <a:t>ERASMUS-YOUTH-2022-CB </a:t>
            </a:r>
            <a:endParaRPr lang="fr-FR" sz="2400" b="1" dirty="0">
              <a:sym typeface="Calibri"/>
            </a:endParaRPr>
          </a:p>
          <a:p>
            <a:r>
              <a:rPr lang="fr-FR" sz="2400" b="1" dirty="0"/>
              <a:t>Budget : Min 100000 euros - max 300000 euros </a:t>
            </a:r>
          </a:p>
          <a:p>
            <a:r>
              <a:rPr lang="fr-FR" sz="2400" b="1" dirty="0"/>
              <a:t>Durée : </a:t>
            </a:r>
            <a:r>
              <a:rPr lang="fr-FR" sz="2400" dirty="0"/>
              <a:t>1 à 3 ans </a:t>
            </a:r>
          </a:p>
          <a:p>
            <a:r>
              <a:rPr lang="fr-FR" sz="2400" b="1" dirty="0"/>
              <a:t>Consortium minimum : &gt;= 4 organisations =&gt; </a:t>
            </a:r>
            <a:r>
              <a:rPr lang="fr-FR" sz="2400" dirty="0"/>
              <a:t>2 organisations de pays programmes + 2 d’un pays partenaire (Maroc)</a:t>
            </a:r>
          </a:p>
          <a:p>
            <a:r>
              <a:rPr lang="fr-FR" sz="2400" dirty="0"/>
              <a:t>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Deadline : 7 avril à 17h (de chaque année) </a:t>
            </a:r>
            <a:endParaRPr lang="fr-FR" sz="2400" dirty="0"/>
          </a:p>
          <a:p>
            <a:r>
              <a:rPr lang="fr-FR" sz="2400" b="1" dirty="0"/>
              <a:t>Le focus </a:t>
            </a:r>
            <a:r>
              <a:rPr lang="fr-FR" sz="2400" dirty="0"/>
              <a:t>pour ce nouveau programme est mis sur les pays de la région Sud-Med (budget total de 5 millions d’euros) </a:t>
            </a:r>
          </a:p>
          <a:p>
            <a:r>
              <a:rPr lang="fr-FR" sz="2400" dirty="0"/>
              <a:t> </a:t>
            </a:r>
          </a:p>
          <a:p>
            <a:r>
              <a:rPr lang="fr-FR" sz="2400" b="1" dirty="0"/>
              <a:t>Coordination</a:t>
            </a:r>
            <a:r>
              <a:rPr lang="fr-FR" sz="2400" dirty="0"/>
              <a:t> : pays européens ou pays tiers (</a:t>
            </a:r>
            <a:r>
              <a:rPr lang="fr-FR" sz="2400" dirty="0" err="1"/>
              <a:t>Maroc,Tunisie</a:t>
            </a:r>
            <a:r>
              <a:rPr lang="fr-FR" sz="2400" dirty="0"/>
              <a:t>, Jordanie …) </a:t>
            </a:r>
          </a:p>
        </p:txBody>
      </p:sp>
      <p:grpSp>
        <p:nvGrpSpPr>
          <p:cNvPr id="449" name="Google Shape;449;p11"/>
          <p:cNvGrpSpPr/>
          <p:nvPr/>
        </p:nvGrpSpPr>
        <p:grpSpPr>
          <a:xfrm>
            <a:off x="122772" y="2827802"/>
            <a:ext cx="1213845" cy="1443508"/>
            <a:chOff x="6461395" y="2930432"/>
            <a:chExt cx="1618459" cy="1443508"/>
          </a:xfrm>
        </p:grpSpPr>
        <p:sp>
          <p:nvSpPr>
            <p:cNvPr id="450" name="Google Shape;450;p11"/>
            <p:cNvSpPr txBox="1"/>
            <p:nvPr/>
          </p:nvSpPr>
          <p:spPr>
            <a:xfrm>
              <a:off x="6461395" y="2930432"/>
              <a:ext cx="1591582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RF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Twentieth Century"/>
                  <a:sym typeface="Twentieth Century"/>
                </a:rPr>
                <a:t>Pour la jeunesse</a:t>
              </a:r>
              <a:endParaRPr dirty="0"/>
            </a:p>
          </p:txBody>
        </p:sp>
        <p:sp>
          <p:nvSpPr>
            <p:cNvPr id="451" name="Google Shape;451;p11"/>
            <p:cNvSpPr txBox="1"/>
            <p:nvPr/>
          </p:nvSpPr>
          <p:spPr>
            <a:xfrm>
              <a:off x="6488272" y="4066204"/>
              <a:ext cx="1591582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aphicFrame>
        <p:nvGraphicFramePr>
          <p:cNvPr id="14" name="Diagramme 13">
            <a:extLst>
              <a:ext uri="{FF2B5EF4-FFF2-40B4-BE49-F238E27FC236}">
                <a16:creationId xmlns:a16="http://schemas.microsoft.com/office/drawing/2014/main" id="{F09F12FF-0C10-B24B-83E2-50B108961A44}"/>
              </a:ext>
            </a:extLst>
          </p:cNvPr>
          <p:cNvGraphicFramePr/>
          <p:nvPr/>
        </p:nvGraphicFramePr>
        <p:xfrm>
          <a:off x="-315232" y="193716"/>
          <a:ext cx="2921329" cy="647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99364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6022694-0451-424D-95FD-F5950BD74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326" y="136490"/>
            <a:ext cx="7886700" cy="1325565"/>
          </a:xfrm>
        </p:spPr>
        <p:txBody>
          <a:bodyPr/>
          <a:lstStyle/>
          <a:p>
            <a:r>
              <a:rPr lang="fr-FR" b="1" dirty="0"/>
              <a:t>Organisations éligibles  ? 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EC9607BC-4036-A84E-A452-D4D07476C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163" y="2173229"/>
            <a:ext cx="8829674" cy="3479800"/>
          </a:xfrm>
        </p:spPr>
        <p:txBody>
          <a:bodyPr>
            <a:normAutofit fontScale="92500"/>
          </a:bodyPr>
          <a:lstStyle/>
          <a:p>
            <a:r>
              <a:rPr lang="fr-MA" dirty="0"/>
              <a:t>Une organisation, association ou ONG sans but lucratif intervenant dans le domaine de la jeunesse ; </a:t>
            </a:r>
          </a:p>
          <a:p>
            <a:r>
              <a:rPr lang="fr-MA" dirty="0"/>
              <a:t>Un conseil national de la jeunesse; </a:t>
            </a:r>
          </a:p>
          <a:p>
            <a:r>
              <a:rPr lang="fr-MA" dirty="0"/>
              <a:t>Une </a:t>
            </a:r>
            <a:r>
              <a:rPr lang="fr-MA" dirty="0" err="1"/>
              <a:t>autorite</a:t>
            </a:r>
            <a:r>
              <a:rPr lang="fr-MA" dirty="0"/>
              <a:t>́ publique au niveau local, </a:t>
            </a:r>
            <a:r>
              <a:rPr lang="fr-MA" dirty="0" err="1"/>
              <a:t>régional</a:t>
            </a:r>
            <a:r>
              <a:rPr lang="fr-MA" dirty="0"/>
              <a:t> ou national; </a:t>
            </a:r>
          </a:p>
          <a:p>
            <a:r>
              <a:rPr lang="fr-MA" dirty="0"/>
              <a:t>Un </a:t>
            </a:r>
            <a:r>
              <a:rPr lang="fr-MA" dirty="0" err="1"/>
              <a:t>établissement</a:t>
            </a:r>
            <a:r>
              <a:rPr lang="fr-MA" dirty="0"/>
              <a:t> d’enseignement ou de recherche; </a:t>
            </a:r>
          </a:p>
          <a:p>
            <a:r>
              <a:rPr lang="fr-MA" dirty="0"/>
              <a:t>Une fondation. </a:t>
            </a:r>
          </a:p>
          <a:p>
            <a:pPr marL="0" indent="0">
              <a:buNone/>
            </a:pPr>
            <a:endParaRPr lang="fr-MA" dirty="0"/>
          </a:p>
          <a:p>
            <a:endParaRPr lang="fr-MA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3444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F37752A6-941F-9A4A-AC4F-272E09C66B5C}"/>
              </a:ext>
            </a:extLst>
          </p:cNvPr>
          <p:cNvSpPr txBox="1">
            <a:spLocks/>
          </p:cNvSpPr>
          <p:nvPr/>
        </p:nvSpPr>
        <p:spPr>
          <a:xfrm>
            <a:off x="1431966" y="136490"/>
            <a:ext cx="7886700" cy="132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b="1" dirty="0"/>
              <a:t>Objectifs   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EF3FBD9D-59C4-E54F-9576-C2054DA51504}"/>
              </a:ext>
            </a:extLst>
          </p:cNvPr>
          <p:cNvSpPr txBox="1">
            <a:spLocks/>
          </p:cNvSpPr>
          <p:nvPr/>
        </p:nvSpPr>
        <p:spPr>
          <a:xfrm>
            <a:off x="1326078" y="1806992"/>
            <a:ext cx="9539844" cy="4351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135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135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135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135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MA" dirty="0"/>
              <a:t>Renforcer les </a:t>
            </a:r>
            <a:r>
              <a:rPr lang="fr-MA" dirty="0" err="1"/>
              <a:t>capacités</a:t>
            </a:r>
            <a:r>
              <a:rPr lang="fr-MA" dirty="0"/>
              <a:t> des organisations qui travaillent avec des jeunes ; </a:t>
            </a:r>
          </a:p>
          <a:p>
            <a:r>
              <a:rPr lang="fr-MA" dirty="0"/>
              <a:t>Promouvoir les </a:t>
            </a:r>
            <a:r>
              <a:rPr lang="fr-MA" dirty="0" err="1"/>
              <a:t>activités</a:t>
            </a:r>
            <a:r>
              <a:rPr lang="fr-MA" dirty="0"/>
              <a:t> d’apprentissage non formel </a:t>
            </a:r>
          </a:p>
          <a:p>
            <a:r>
              <a:rPr lang="fr-MA" dirty="0"/>
              <a:t>Soutenir le </a:t>
            </a:r>
            <a:r>
              <a:rPr lang="fr-MA" dirty="0" err="1"/>
              <a:t>développement</a:t>
            </a:r>
            <a:r>
              <a:rPr lang="fr-MA" dirty="0"/>
              <a:t> de l’animation </a:t>
            </a:r>
            <a:r>
              <a:rPr lang="fr-MA" dirty="0" err="1"/>
              <a:t>socio-éducative</a:t>
            </a:r>
            <a:r>
              <a:rPr lang="fr-MA" dirty="0"/>
              <a:t> </a:t>
            </a:r>
          </a:p>
          <a:p>
            <a:r>
              <a:rPr lang="fr-MA" dirty="0"/>
              <a:t>Favoriser l’élaboration de programmes de </a:t>
            </a:r>
            <a:r>
              <a:rPr lang="fr-MA" dirty="0" err="1"/>
              <a:t>mobilite</a:t>
            </a:r>
            <a:r>
              <a:rPr lang="fr-MA" dirty="0"/>
              <a:t>́ à des fins d’apprentissage non formel ;</a:t>
            </a:r>
          </a:p>
          <a:p>
            <a:r>
              <a:rPr lang="fr-MA" dirty="0"/>
              <a:t>Contribuer à la mise en œuvre des priorités «</a:t>
            </a:r>
            <a:r>
              <a:rPr lang="fr-MA" b="1" i="1" dirty="0"/>
              <a:t>mobiliser-connecter-autonomise</a:t>
            </a:r>
            <a:r>
              <a:rPr lang="fr-MA" dirty="0"/>
              <a:t>r» de la </a:t>
            </a:r>
            <a:r>
              <a:rPr lang="fr-MA" dirty="0" err="1"/>
              <a:t>stratégie</a:t>
            </a:r>
            <a:r>
              <a:rPr lang="fr-MA" dirty="0"/>
              <a:t> de l’UE en faveur de la jeunesse pour la </a:t>
            </a:r>
            <a:r>
              <a:rPr lang="fr-MA" dirty="0" err="1"/>
              <a:t>période</a:t>
            </a:r>
            <a:r>
              <a:rPr lang="fr-MA" dirty="0"/>
              <a:t> 2019-2027 (11-O) ;</a:t>
            </a:r>
          </a:p>
          <a:p>
            <a:r>
              <a:rPr lang="fr-MA" dirty="0"/>
              <a:t>Encourager la </a:t>
            </a:r>
            <a:r>
              <a:rPr lang="fr-MA" dirty="0" err="1"/>
              <a:t>coopération</a:t>
            </a:r>
            <a:r>
              <a:rPr lang="fr-MA" dirty="0"/>
              <a:t> et renforcer les synergies </a:t>
            </a:r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pPr marL="0" indent="0">
              <a:buFont typeface="Arial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2347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1C39666A-B1B0-E64C-9A9D-199623C0CA3E}"/>
              </a:ext>
            </a:extLst>
          </p:cNvPr>
          <p:cNvSpPr txBox="1">
            <a:spLocks/>
          </p:cNvSpPr>
          <p:nvPr/>
        </p:nvSpPr>
        <p:spPr>
          <a:xfrm>
            <a:off x="1028205" y="21074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b="1"/>
              <a:t>Domaines thématiques </a:t>
            </a:r>
            <a:endParaRPr lang="fr-FR" b="1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D67628D-1856-1B40-967E-821FA29BB5E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135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135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135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135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MA" dirty="0"/>
              <a:t>La participation et le dialogue politiques avec les </a:t>
            </a:r>
            <a:r>
              <a:rPr lang="fr-MA" dirty="0" err="1"/>
              <a:t>décideurs</a:t>
            </a:r>
            <a:r>
              <a:rPr lang="fr-MA" dirty="0"/>
              <a:t>; </a:t>
            </a:r>
          </a:p>
          <a:p>
            <a:r>
              <a:rPr lang="fr-MA" dirty="0"/>
              <a:t>L’inclusion des jeunes ayant moins d’</a:t>
            </a:r>
            <a:r>
              <a:rPr lang="fr-MA" dirty="0" err="1"/>
              <a:t>opportunités</a:t>
            </a:r>
            <a:r>
              <a:rPr lang="fr-MA" dirty="0"/>
              <a:t>; </a:t>
            </a:r>
          </a:p>
          <a:p>
            <a:r>
              <a:rPr lang="fr-MA" dirty="0"/>
              <a:t>La </a:t>
            </a:r>
            <a:r>
              <a:rPr lang="fr-MA" dirty="0" err="1"/>
              <a:t>démocratie</a:t>
            </a:r>
            <a:r>
              <a:rPr lang="fr-MA" dirty="0"/>
              <a:t>, l’</a:t>
            </a:r>
            <a:r>
              <a:rPr lang="fr-MA" dirty="0" err="1"/>
              <a:t>état</a:t>
            </a:r>
            <a:r>
              <a:rPr lang="fr-MA" dirty="0"/>
              <a:t> de droit et les valeurs; </a:t>
            </a:r>
          </a:p>
          <a:p>
            <a:r>
              <a:rPr lang="fr-MA" dirty="0"/>
              <a:t>L’autonomisation/l’engagement/l’</a:t>
            </a:r>
            <a:r>
              <a:rPr lang="fr-MA" dirty="0" err="1"/>
              <a:t>employabilite</a:t>
            </a:r>
            <a:r>
              <a:rPr lang="fr-MA" dirty="0"/>
              <a:t>́ des jeunes; </a:t>
            </a:r>
          </a:p>
          <a:p>
            <a:r>
              <a:rPr lang="fr-MA" dirty="0"/>
              <a:t>La paix et la </a:t>
            </a:r>
            <a:r>
              <a:rPr lang="fr-MA" dirty="0" err="1"/>
              <a:t>réconciliation</a:t>
            </a:r>
            <a:r>
              <a:rPr lang="fr-MA" dirty="0"/>
              <a:t> </a:t>
            </a:r>
            <a:r>
              <a:rPr lang="fr-MA" dirty="0" err="1"/>
              <a:t>après</a:t>
            </a:r>
            <a:r>
              <a:rPr lang="fr-MA" dirty="0"/>
              <a:t> un conflit; </a:t>
            </a:r>
          </a:p>
          <a:p>
            <a:r>
              <a:rPr lang="fr-MA" dirty="0"/>
              <a:t>L’environnement et le climat; </a:t>
            </a:r>
          </a:p>
          <a:p>
            <a:r>
              <a:rPr lang="fr-MA" dirty="0"/>
              <a:t>La non-discrimination et l’</a:t>
            </a:r>
            <a:r>
              <a:rPr lang="fr-MA" dirty="0" err="1"/>
              <a:t>égalite</a:t>
            </a:r>
            <a:r>
              <a:rPr lang="fr-MA" dirty="0"/>
              <a:t>́ entre les femmes et les hommes; </a:t>
            </a:r>
          </a:p>
          <a:p>
            <a:r>
              <a:rPr lang="fr-MA" dirty="0"/>
              <a:t>Les </a:t>
            </a:r>
            <a:r>
              <a:rPr lang="fr-MA" dirty="0" err="1"/>
              <a:t>compétences</a:t>
            </a:r>
            <a:r>
              <a:rPr lang="fr-MA" dirty="0"/>
              <a:t> </a:t>
            </a:r>
            <a:r>
              <a:rPr lang="fr-MA" dirty="0" err="1"/>
              <a:t>numériques</a:t>
            </a:r>
            <a:r>
              <a:rPr lang="fr-MA" dirty="0"/>
              <a:t> et entrepreneuriales. </a:t>
            </a:r>
          </a:p>
          <a:p>
            <a:pPr marL="0" indent="0">
              <a:buFont typeface="Arial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6107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6"/>
          <p:cNvSpPr txBox="1">
            <a:spLocks noGrp="1"/>
          </p:cNvSpPr>
          <p:nvPr>
            <p:ph type="title"/>
          </p:nvPr>
        </p:nvSpPr>
        <p:spPr>
          <a:xfrm>
            <a:off x="4067892" y="277274"/>
            <a:ext cx="6317401" cy="5099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9113" tIns="34556" rIns="69113" bIns="34556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1F3864"/>
              </a:buClr>
              <a:buSzPts val="3200"/>
            </a:pPr>
            <a:r>
              <a:rPr lang="en-US" sz="3000" b="1" dirty="0" err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Priorités</a:t>
            </a:r>
            <a:r>
              <a:rPr lang="en-US" sz="30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du </a:t>
            </a:r>
            <a:r>
              <a:rPr lang="en-US" sz="3000" b="1" dirty="0" err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30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3000" b="1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760A9-1CCA-984F-930A-D6B77A79C77C}"/>
              </a:ext>
            </a:extLst>
          </p:cNvPr>
          <p:cNvSpPr/>
          <p:nvPr/>
        </p:nvSpPr>
        <p:spPr>
          <a:xfrm>
            <a:off x="0" y="0"/>
            <a:ext cx="38021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M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exend Exa"/>
              </a:rPr>
              <a:t>ERASMUS+ 2021 – 2027</a:t>
            </a:r>
          </a:p>
          <a:p>
            <a:r>
              <a:rPr lang="fr-M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exend Exa"/>
              </a:rPr>
              <a:t>CB-</a:t>
            </a:r>
            <a:r>
              <a:rPr lang="fr-MA" sz="27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exend Exa"/>
              </a:rPr>
              <a:t>Youth</a:t>
            </a:r>
            <a:endParaRPr lang="fr-MA" sz="2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Lexend Ex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E79EF5-7C27-6143-BB38-9DF376AD47F0}"/>
              </a:ext>
            </a:extLst>
          </p:cNvPr>
          <p:cNvSpPr/>
          <p:nvPr/>
        </p:nvSpPr>
        <p:spPr>
          <a:xfrm>
            <a:off x="1448762" y="1060696"/>
            <a:ext cx="89503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MA" sz="2000" b="1" dirty="0"/>
              <a:t>Aspects horizontaux à prendre en considération lors de la conception de votre projet </a:t>
            </a:r>
            <a:endParaRPr lang="fr-FR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9A0C41B-9C83-2346-8D63-E5A8216E8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1460"/>
            <a:ext cx="12192000" cy="505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41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045C990-FB7A-E345-855A-EABBBADCA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33" y="153192"/>
            <a:ext cx="10515600" cy="1325563"/>
          </a:xfrm>
        </p:spPr>
        <p:txBody>
          <a:bodyPr/>
          <a:lstStyle/>
          <a:p>
            <a:r>
              <a:rPr lang="fr-FR" b="1" dirty="0"/>
              <a:t>Exemple d’activités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3F02A06-04AC-9A4C-839C-54B5D9C37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7" y="1478755"/>
            <a:ext cx="11535889" cy="5226053"/>
          </a:xfrm>
        </p:spPr>
        <p:txBody>
          <a:bodyPr>
            <a:normAutofit fontScale="85000" lnSpcReduction="20000"/>
          </a:bodyPr>
          <a:lstStyle/>
          <a:p>
            <a:r>
              <a:rPr lang="fr-MA" dirty="0"/>
              <a:t>l’</a:t>
            </a:r>
            <a:r>
              <a:rPr lang="fr-MA" dirty="0" err="1"/>
              <a:t>élaboration</a:t>
            </a:r>
            <a:r>
              <a:rPr lang="fr-MA" dirty="0"/>
              <a:t> d’outils et de </a:t>
            </a:r>
            <a:r>
              <a:rPr lang="fr-MA" dirty="0" err="1"/>
              <a:t>méthodes</a:t>
            </a:r>
            <a:r>
              <a:rPr lang="fr-MA" dirty="0"/>
              <a:t> favorisant le </a:t>
            </a:r>
            <a:r>
              <a:rPr lang="fr-MA" dirty="0" err="1"/>
              <a:t>développement</a:t>
            </a:r>
            <a:r>
              <a:rPr lang="fr-MA" dirty="0"/>
              <a:t> socioprofessionnel des animateurs </a:t>
            </a:r>
            <a:r>
              <a:rPr lang="fr-MA" dirty="0" err="1"/>
              <a:t>socio-éducatifs</a:t>
            </a:r>
            <a:r>
              <a:rPr lang="fr-MA" dirty="0"/>
              <a:t> et des formateurs; </a:t>
            </a:r>
          </a:p>
          <a:p>
            <a:r>
              <a:rPr lang="fr-MA" dirty="0"/>
              <a:t>la </a:t>
            </a:r>
            <a:r>
              <a:rPr lang="fr-MA" dirty="0" err="1"/>
              <a:t>création</a:t>
            </a:r>
            <a:r>
              <a:rPr lang="fr-MA" dirty="0"/>
              <a:t> de nouvelles formes d’animation </a:t>
            </a:r>
            <a:r>
              <a:rPr lang="fr-MA" dirty="0" err="1"/>
              <a:t>socio-éducative</a:t>
            </a:r>
            <a:r>
              <a:rPr lang="fr-MA" dirty="0"/>
              <a:t>, faisant notamment un usage </a:t>
            </a:r>
            <a:r>
              <a:rPr lang="fr-MA" dirty="0" err="1"/>
              <a:t>stratégique</a:t>
            </a:r>
            <a:r>
              <a:rPr lang="fr-MA" dirty="0"/>
              <a:t> des processus d’apprentissage ouverts et flexibles, de la </a:t>
            </a:r>
            <a:r>
              <a:rPr lang="fr-MA" dirty="0" err="1"/>
              <a:t>coopération</a:t>
            </a:r>
            <a:r>
              <a:rPr lang="fr-MA" dirty="0"/>
              <a:t> virtuelle, des ressources </a:t>
            </a:r>
            <a:r>
              <a:rPr lang="fr-MA" dirty="0" err="1"/>
              <a:t>éducatives</a:t>
            </a:r>
            <a:r>
              <a:rPr lang="fr-MA" dirty="0"/>
              <a:t> libres (REL) et exploitant plus efficacement les </a:t>
            </a:r>
            <a:r>
              <a:rPr lang="fr-MA" dirty="0" err="1"/>
              <a:t>possibilités</a:t>
            </a:r>
            <a:r>
              <a:rPr lang="fr-MA" dirty="0"/>
              <a:t> offertes par les TIC; </a:t>
            </a:r>
          </a:p>
          <a:p>
            <a:r>
              <a:rPr lang="fr-MA" dirty="0"/>
              <a:t>la </a:t>
            </a:r>
            <a:r>
              <a:rPr lang="fr-MA" dirty="0" err="1"/>
              <a:t>création</a:t>
            </a:r>
            <a:r>
              <a:rPr lang="fr-MA" dirty="0"/>
              <a:t> de nouvelles formes d’actions de formation pratique et de simulation de cas pratiques en </a:t>
            </a:r>
            <a:r>
              <a:rPr lang="fr-MA" dirty="0" err="1"/>
              <a:t>sociéte</a:t>
            </a:r>
            <a:r>
              <a:rPr lang="fr-MA" dirty="0"/>
              <a:t>́; </a:t>
            </a:r>
          </a:p>
          <a:p>
            <a:r>
              <a:rPr lang="fr-MA" dirty="0"/>
              <a:t>l’organisation d’</a:t>
            </a:r>
            <a:r>
              <a:rPr lang="fr-MA" dirty="0" err="1"/>
              <a:t>événements</a:t>
            </a:r>
            <a:r>
              <a:rPr lang="fr-MA" dirty="0"/>
              <a:t>, de </a:t>
            </a:r>
            <a:r>
              <a:rPr lang="fr-MA" dirty="0" err="1"/>
              <a:t>séminaires</a:t>
            </a:r>
            <a:r>
              <a:rPr lang="fr-MA" dirty="0"/>
              <a:t>, d’ateliers ou d’</a:t>
            </a:r>
            <a:r>
              <a:rPr lang="fr-MA" dirty="0" err="1"/>
              <a:t>échanges</a:t>
            </a:r>
            <a:r>
              <a:rPr lang="fr-MA" dirty="0"/>
              <a:t> de bonnes pratiques utiles pour la </a:t>
            </a:r>
            <a:r>
              <a:rPr lang="fr-MA" dirty="0" err="1"/>
              <a:t>coopération</a:t>
            </a:r>
            <a:r>
              <a:rPr lang="fr-MA" dirty="0"/>
              <a:t>, la mise en </a:t>
            </a:r>
            <a:r>
              <a:rPr lang="fr-MA" dirty="0" err="1"/>
              <a:t>réseau</a:t>
            </a:r>
            <a:r>
              <a:rPr lang="fr-MA" dirty="0"/>
              <a:t>, la sensibilisation et l’apprentissage par les pairs ;</a:t>
            </a:r>
          </a:p>
          <a:p>
            <a:r>
              <a:rPr lang="fr-MA" dirty="0"/>
              <a:t>l’organisation d’</a:t>
            </a:r>
            <a:r>
              <a:rPr lang="fr-MA" dirty="0" err="1"/>
              <a:t>activités</a:t>
            </a:r>
            <a:r>
              <a:rPr lang="fr-MA" dirty="0"/>
              <a:t> de </a:t>
            </a:r>
            <a:r>
              <a:rPr lang="fr-MA" dirty="0" err="1">
                <a:solidFill>
                  <a:schemeClr val="tx1"/>
                </a:solidFill>
              </a:rPr>
              <a:t>mobilite</a:t>
            </a:r>
            <a:r>
              <a:rPr lang="fr-MA" dirty="0">
                <a:solidFill>
                  <a:schemeClr val="tx1"/>
                </a:solidFill>
              </a:rPr>
              <a:t>́</a:t>
            </a:r>
            <a:r>
              <a:rPr lang="fr-MA" dirty="0"/>
              <a:t> pour les jeunes et/ou les animateurs </a:t>
            </a:r>
            <a:r>
              <a:rPr lang="fr-MA" dirty="0" err="1"/>
              <a:t>socio-éducatifs</a:t>
            </a:r>
            <a:r>
              <a:rPr lang="fr-MA" dirty="0"/>
              <a:t> afin de tester les outils et </a:t>
            </a:r>
            <a:r>
              <a:rPr lang="fr-MA" dirty="0" err="1"/>
              <a:t>méthodes</a:t>
            </a:r>
            <a:r>
              <a:rPr lang="fr-MA" dirty="0"/>
              <a:t> mis au point par le partenariat. </a:t>
            </a:r>
          </a:p>
          <a:p>
            <a:pPr marL="0" indent="0">
              <a:buNone/>
            </a:pPr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1837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E3BCAD2-785F-214D-BB6B-23D81C291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9F7A028-115A-224A-89FC-50C1427D4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16A276-297B-CC47-A1B9-2740C2EC9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73"/>
            <a:ext cx="12192000" cy="525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66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9F7A028-115A-224A-89FC-50C1427D4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16A276-297B-CC47-A1B9-2740C2EC9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385"/>
            <a:ext cx="12192000" cy="52544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9EABFE3-B2B5-9043-A350-D9ABC3CC7A84}"/>
              </a:ext>
            </a:extLst>
          </p:cNvPr>
          <p:cNvSpPr txBox="1"/>
          <p:nvPr/>
        </p:nvSpPr>
        <p:spPr>
          <a:xfrm>
            <a:off x="1370612" y="1981120"/>
            <a:ext cx="8372103" cy="409342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Activités : </a:t>
            </a:r>
          </a:p>
          <a:p>
            <a:endParaRPr lang="fr-MA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Entrepreneurship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Training Course for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Youth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Facilitators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Capacity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building workshop -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incubator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start-ups and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creation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the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the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toolbox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methods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training,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translated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into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languages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English and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promoted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the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Southern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Mediterranean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levels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Creating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platform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promote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the English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toolbox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Multiply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local workshops for local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NGOs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teachers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NEETs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fr-MA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toolbox</a:t>
            </a:r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(6 countries)</a:t>
            </a:r>
          </a:p>
          <a:p>
            <a:r>
              <a:rPr lang="fr-MA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fr-FR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80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9F7A028-115A-224A-89FC-50C1427D4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55D693A-EB1E-2243-AA69-FD3E5D9C0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513"/>
            <a:ext cx="12192000" cy="492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63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38AC9E9-F36A-B846-801D-0CF55FF08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513"/>
            <a:ext cx="12192000" cy="49269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9EABFE3-B2B5-9043-A350-D9ABC3CC7A84}"/>
              </a:ext>
            </a:extLst>
          </p:cNvPr>
          <p:cNvSpPr txBox="1"/>
          <p:nvPr/>
        </p:nvSpPr>
        <p:spPr>
          <a:xfrm>
            <a:off x="1065726" y="997893"/>
            <a:ext cx="10515600" cy="507831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MA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Activités : </a:t>
            </a:r>
          </a:p>
          <a:p>
            <a:endParaRPr lang="fr-MA" sz="1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survey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about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youth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immigration (causes,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consequences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local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realities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partner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countries). </a:t>
            </a:r>
          </a:p>
          <a:p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- 10-days training course in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Greece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24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educators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young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leaders, to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competences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about the dangers of clandestine immigration and the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potency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the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theatrical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initiatives as a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promote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young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people’s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social inclusion and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being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their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countries.</a:t>
            </a:r>
          </a:p>
          <a:p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Caring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theater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workshops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aim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raise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youth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awareness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about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topic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within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concerned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communities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-10-days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youth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exchange in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Tunisia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involving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42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young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people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beneficiaries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the local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theater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workshops, to exchange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their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good practices in the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theater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field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inclusion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respect to the immigration.</a:t>
            </a:r>
          </a:p>
          <a:p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-The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creation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pedagogical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propose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educational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non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formal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inclusion and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thru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theatrical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practices.</a:t>
            </a:r>
          </a:p>
          <a:p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Caring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local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disseminate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raise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public’s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awareness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about the danger of the clandestine immigration (workshops,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shooting, round-table discussions, etc.) by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partner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This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managed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 the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trained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educators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youth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MA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involved</a:t>
            </a:r>
            <a:r>
              <a:rPr lang="fr-MA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98898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4629051" y="1949134"/>
            <a:ext cx="5517472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Calibri" charset="0"/>
                <a:ea typeface="ＭＳ Ｐゴシック" charset="0"/>
                <a:cs typeface="Arial" charset="0"/>
              </a:rPr>
              <a:t>1. Bureau National Erasmus+ Maroc</a:t>
            </a:r>
          </a:p>
        </p:txBody>
      </p:sp>
      <p:sp>
        <p:nvSpPr>
          <p:cNvPr id="58" name="Subtitle 2"/>
          <p:cNvSpPr txBox="1">
            <a:spLocks/>
          </p:cNvSpPr>
          <p:nvPr/>
        </p:nvSpPr>
        <p:spPr>
          <a:xfrm>
            <a:off x="4972670" y="2707963"/>
            <a:ext cx="3902069" cy="283887"/>
          </a:xfrm>
          <a:prstGeom prst="rect">
            <a:avLst/>
          </a:prstGeom>
        </p:spPr>
        <p:txBody>
          <a:bodyPr vert="horz" wrap="square" lIns="81559" tIns="40780" rIns="81559" bIns="4078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r>
              <a:rPr lang="en-US" sz="2800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Qui </a:t>
            </a:r>
            <a:r>
              <a:rPr lang="en-US" sz="2800" b="1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sommes</a:t>
            </a:r>
            <a:r>
              <a:rPr lang="en-US" sz="2800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-nous ?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629051" y="3169825"/>
            <a:ext cx="5352876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Calibri" charset="0"/>
                <a:ea typeface="ＭＳ Ｐゴシック" charset="0"/>
                <a:cs typeface="Arial" charset="0"/>
              </a:rPr>
              <a:t>2. Erasmus+ : Quoi ? Et pourquoi ?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77179" y="4716362"/>
            <a:ext cx="3443571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libri" charset="0"/>
                <a:ea typeface="ＭＳ Ｐゴシック" charset="0"/>
                <a:cs typeface="Arial" charset="0"/>
              </a:rPr>
              <a:t>3. Erasmus+ jeunesse </a:t>
            </a:r>
          </a:p>
        </p:txBody>
      </p:sp>
      <p:sp>
        <p:nvSpPr>
          <p:cNvPr id="28" name="Shape 2539">
            <a:extLst>
              <a:ext uri="{FF2B5EF4-FFF2-40B4-BE49-F238E27FC236}">
                <a16:creationId xmlns:a16="http://schemas.microsoft.com/office/drawing/2014/main" id="{51265540-5CF8-464E-AD84-A65E3E0928D0}"/>
              </a:ext>
            </a:extLst>
          </p:cNvPr>
          <p:cNvSpPr>
            <a:spLocks noChangeAspect="1"/>
          </p:cNvSpPr>
          <p:nvPr/>
        </p:nvSpPr>
        <p:spPr>
          <a:xfrm>
            <a:off x="2386246" y="2118220"/>
            <a:ext cx="344627" cy="234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29" name="Shape 2579">
            <a:extLst>
              <a:ext uri="{FF2B5EF4-FFF2-40B4-BE49-F238E27FC236}">
                <a16:creationId xmlns:a16="http://schemas.microsoft.com/office/drawing/2014/main" id="{C1E1CF94-24E2-9545-A79B-820049322505}"/>
              </a:ext>
            </a:extLst>
          </p:cNvPr>
          <p:cNvSpPr>
            <a:spLocks noChangeAspect="1"/>
          </p:cNvSpPr>
          <p:nvPr/>
        </p:nvSpPr>
        <p:spPr>
          <a:xfrm>
            <a:off x="2386246" y="4894955"/>
            <a:ext cx="344627" cy="344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30" name="Shape 2620">
            <a:extLst>
              <a:ext uri="{FF2B5EF4-FFF2-40B4-BE49-F238E27FC236}">
                <a16:creationId xmlns:a16="http://schemas.microsoft.com/office/drawing/2014/main" id="{E85DBBE7-47DF-9043-86B0-9F7559364A96}"/>
              </a:ext>
            </a:extLst>
          </p:cNvPr>
          <p:cNvSpPr>
            <a:spLocks noChangeAspect="1"/>
          </p:cNvSpPr>
          <p:nvPr/>
        </p:nvSpPr>
        <p:spPr>
          <a:xfrm>
            <a:off x="2386246" y="3013119"/>
            <a:ext cx="344626" cy="313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31" name="Shape 2633">
            <a:extLst>
              <a:ext uri="{FF2B5EF4-FFF2-40B4-BE49-F238E27FC236}">
                <a16:creationId xmlns:a16="http://schemas.microsoft.com/office/drawing/2014/main" id="{FC2F4161-511F-D240-BDAA-E385C0834F88}"/>
              </a:ext>
            </a:extLst>
          </p:cNvPr>
          <p:cNvSpPr>
            <a:spLocks noChangeAspect="1"/>
          </p:cNvSpPr>
          <p:nvPr/>
        </p:nvSpPr>
        <p:spPr>
          <a:xfrm>
            <a:off x="2386246" y="3954676"/>
            <a:ext cx="344627" cy="344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b="1" dirty="0">
              <a:latin typeface="Source Sans Pro" panose="020B0503030403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  <p:sp>
        <p:nvSpPr>
          <p:cNvPr id="34" name="Freeform 86">
            <a:extLst>
              <a:ext uri="{FF2B5EF4-FFF2-40B4-BE49-F238E27FC236}">
                <a16:creationId xmlns:a16="http://schemas.microsoft.com/office/drawing/2014/main" id="{360D1B27-2A1A-B948-979A-69FD463369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38641" y="1915788"/>
            <a:ext cx="639837" cy="639837"/>
          </a:xfrm>
          <a:prstGeom prst="ellipse">
            <a:avLst/>
          </a:prstGeom>
          <a:noFill/>
          <a:ln w="50800">
            <a:solidFill>
              <a:schemeClr val="accent1"/>
            </a:solidFill>
            <a:miter lim="800000"/>
          </a:ln>
          <a:effectLst/>
        </p:spPr>
        <p:txBody>
          <a:bodyPr wrap="none" anchor="ctr"/>
          <a:lstStyle/>
          <a:p>
            <a:endParaRPr lang="en-US" sz="7463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35" name="Freeform 86">
            <a:extLst>
              <a:ext uri="{FF2B5EF4-FFF2-40B4-BE49-F238E27FC236}">
                <a16:creationId xmlns:a16="http://schemas.microsoft.com/office/drawing/2014/main" id="{B6263DDB-AA74-0A4E-B4BE-4596E4E7E3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38641" y="2849907"/>
            <a:ext cx="639837" cy="639837"/>
          </a:xfrm>
          <a:prstGeom prst="ellipse">
            <a:avLst/>
          </a:prstGeom>
          <a:noFill/>
          <a:ln w="50800">
            <a:solidFill>
              <a:schemeClr val="accent2"/>
            </a:solidFill>
            <a:miter lim="800000"/>
          </a:ln>
          <a:effectLst/>
        </p:spPr>
        <p:txBody>
          <a:bodyPr wrap="none" anchor="ctr"/>
          <a:lstStyle/>
          <a:p>
            <a:endParaRPr lang="en-US" sz="7463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36" name="Freeform 86">
            <a:extLst>
              <a:ext uri="{FF2B5EF4-FFF2-40B4-BE49-F238E27FC236}">
                <a16:creationId xmlns:a16="http://schemas.microsoft.com/office/drawing/2014/main" id="{34A417EC-79FC-914D-8E7C-0E16BE2CC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38641" y="3807071"/>
            <a:ext cx="639837" cy="639837"/>
          </a:xfrm>
          <a:prstGeom prst="ellipse">
            <a:avLst/>
          </a:prstGeom>
          <a:noFill/>
          <a:ln w="50800">
            <a:solidFill>
              <a:schemeClr val="accent3"/>
            </a:solidFill>
            <a:miter lim="800000"/>
          </a:ln>
          <a:effectLst/>
        </p:spPr>
        <p:txBody>
          <a:bodyPr wrap="none" anchor="ctr"/>
          <a:lstStyle/>
          <a:p>
            <a:endParaRPr lang="en-US" sz="7463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37" name="Freeform 86">
            <a:extLst>
              <a:ext uri="{FF2B5EF4-FFF2-40B4-BE49-F238E27FC236}">
                <a16:creationId xmlns:a16="http://schemas.microsoft.com/office/drawing/2014/main" id="{92ACD667-2446-6C4E-AAF9-9398BF6A9A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38641" y="4747350"/>
            <a:ext cx="639837" cy="639837"/>
          </a:xfrm>
          <a:prstGeom prst="ellipse">
            <a:avLst/>
          </a:prstGeom>
          <a:noFill/>
          <a:ln w="50800">
            <a:solidFill>
              <a:schemeClr val="accent4"/>
            </a:solidFill>
            <a:miter lim="800000"/>
          </a:ln>
          <a:effectLst/>
        </p:spPr>
        <p:txBody>
          <a:bodyPr wrap="none" anchor="ctr"/>
          <a:lstStyle/>
          <a:p>
            <a:endParaRPr lang="en-US" sz="7463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D851B238-A537-BA4E-ADC1-A4AE4E5CE5E1}"/>
              </a:ext>
            </a:extLst>
          </p:cNvPr>
          <p:cNvSpPr txBox="1">
            <a:spLocks/>
          </p:cNvSpPr>
          <p:nvPr/>
        </p:nvSpPr>
        <p:spPr>
          <a:xfrm>
            <a:off x="6923705" y="763252"/>
            <a:ext cx="2269084" cy="584775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8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 smtClean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1" i="0" kern="1200" dirty="0">
                <a:solidFill>
                  <a:schemeClr val="tx2"/>
                </a:solidFill>
                <a:effectLst/>
                <a:latin typeface="Roboto Slab" pitchFamily="2" charset="0"/>
                <a:ea typeface="Noto Sans Light" panose="020B0402040504020204" pitchFamily="34" charset="0"/>
                <a:cs typeface="Lato" panose="020F0502020204030203" pitchFamily="34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spc="113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Noto Sans SemiBold" panose="020B0502040504020204" pitchFamily="34" charset="0"/>
              </a:rPr>
              <a:t>SOMMAIRE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690186E5-6946-8946-8223-D76E0D7BE4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r="24609"/>
          <a:stretch/>
        </p:blipFill>
        <p:spPr>
          <a:xfrm>
            <a:off x="28194" y="0"/>
            <a:ext cx="4716104" cy="6858000"/>
          </a:xfr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429424C-722B-994B-ADBB-4EA05ADBF40E}"/>
              </a:ext>
            </a:extLst>
          </p:cNvPr>
          <p:cNvSpPr txBox="1">
            <a:spLocks/>
          </p:cNvSpPr>
          <p:nvPr/>
        </p:nvSpPr>
        <p:spPr>
          <a:xfrm>
            <a:off x="5117796" y="5422815"/>
            <a:ext cx="3908199" cy="283887"/>
          </a:xfrm>
          <a:prstGeom prst="rect">
            <a:avLst/>
          </a:prstGeom>
        </p:spPr>
        <p:txBody>
          <a:bodyPr vert="horz" wrap="square" lIns="81559" tIns="40780" rIns="81559" bIns="4078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r>
              <a:rPr lang="en-US" sz="2800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</a:rPr>
              <a:t>Quoi ? Comment ?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3383114-AD9C-9A46-949B-1CBB1B0322FB}"/>
              </a:ext>
            </a:extLst>
          </p:cNvPr>
          <p:cNvSpPr txBox="1">
            <a:spLocks/>
          </p:cNvSpPr>
          <p:nvPr/>
        </p:nvSpPr>
        <p:spPr>
          <a:xfrm>
            <a:off x="4972669" y="4025190"/>
            <a:ext cx="3902069" cy="283887"/>
          </a:xfrm>
          <a:prstGeom prst="rect">
            <a:avLst/>
          </a:prstGeom>
        </p:spPr>
        <p:txBody>
          <a:bodyPr vert="horz" wrap="square" lIns="81559" tIns="40780" rIns="81559" bIns="4078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r>
              <a:rPr lang="en-US" sz="2800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Quoi ? Et </a:t>
            </a:r>
            <a:r>
              <a:rPr lang="en-US" sz="2800" b="1" dirty="0" err="1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pourquoi</a:t>
            </a:r>
            <a:r>
              <a:rPr lang="en-US" sz="2800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49AE58-506B-3846-BEC5-860C23745222}"/>
              </a:ext>
            </a:extLst>
          </p:cNvPr>
          <p:cNvSpPr txBox="1"/>
          <p:nvPr/>
        </p:nvSpPr>
        <p:spPr>
          <a:xfrm>
            <a:off x="9649326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13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0849AA2-A260-944E-BDC4-0550463C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33" y="97418"/>
            <a:ext cx="7886700" cy="782357"/>
          </a:xfrm>
        </p:spPr>
        <p:txBody>
          <a:bodyPr/>
          <a:lstStyle/>
          <a:p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candidater ? </a:t>
            </a:r>
          </a:p>
        </p:txBody>
      </p:sp>
      <p:pic>
        <p:nvPicPr>
          <p:cNvPr id="7" name="Google Shape;237;p4">
            <a:extLst>
              <a:ext uri="{FF2B5EF4-FFF2-40B4-BE49-F238E27FC236}">
                <a16:creationId xmlns:a16="http://schemas.microsoft.com/office/drawing/2014/main" id="{BC29F45D-5AA5-6343-B82A-B2E483CBB1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51" y="0"/>
            <a:ext cx="5863637" cy="33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DEBB27-1646-ED4A-A5C4-93774A889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6337"/>
            <a:ext cx="9187543" cy="379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80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0849AA2-A260-944E-BDC4-0550463C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33" y="97418"/>
            <a:ext cx="7886700" cy="782357"/>
          </a:xfrm>
        </p:spPr>
        <p:txBody>
          <a:bodyPr/>
          <a:lstStyle/>
          <a:p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candidater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D3CDFCE-6C41-2347-AB41-34D9EC75F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94626" cy="28619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7B1662A-B26B-FC4B-B7D0-9B1DE5B8E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893" y="2661733"/>
            <a:ext cx="2293706" cy="32122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938FA7-A95A-174C-9674-032CE58E1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599" y="2486571"/>
            <a:ext cx="2269720" cy="17812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2E6851-6BF5-1E48-AAA6-5BF515EF8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578" y="4170453"/>
            <a:ext cx="3401762" cy="259012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3DF185A-750D-7B40-9C76-47C5E6CDFC81}"/>
              </a:ext>
            </a:extLst>
          </p:cNvPr>
          <p:cNvSpPr txBox="1"/>
          <p:nvPr/>
        </p:nvSpPr>
        <p:spPr>
          <a:xfrm>
            <a:off x="1572790" y="4636664"/>
            <a:ext cx="4261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Dossier de candidature </a:t>
            </a:r>
          </a:p>
        </p:txBody>
      </p:sp>
    </p:spTree>
    <p:extLst>
      <p:ext uri="{BB962C8B-B14F-4D97-AF65-F5344CB8AC3E}">
        <p14:creationId xmlns:p14="http://schemas.microsoft.com/office/powerpoint/2010/main" val="3310655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"/>
          <p:cNvSpPr txBox="1">
            <a:spLocks noGrp="1"/>
          </p:cNvSpPr>
          <p:nvPr>
            <p:ph type="title"/>
          </p:nvPr>
        </p:nvSpPr>
        <p:spPr>
          <a:xfrm>
            <a:off x="0" y="-210340"/>
            <a:ext cx="10647947" cy="165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000090"/>
              </a:buClr>
              <a:buSzPts val="3200"/>
            </a:pPr>
            <a:r>
              <a:rPr lang="en-US" sz="3200" b="1" dirty="0" err="1">
                <a:solidFill>
                  <a:srgbClr val="00009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Système</a:t>
            </a:r>
            <a:r>
              <a:rPr lang="en-US" sz="3200" b="1" dirty="0">
                <a:solidFill>
                  <a:srgbClr val="00009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de publication </a:t>
            </a:r>
            <a:r>
              <a:rPr lang="en-US" sz="3200" b="1" dirty="0" err="1">
                <a:solidFill>
                  <a:srgbClr val="00009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unifié</a:t>
            </a:r>
            <a:r>
              <a:rPr lang="en-US" sz="3200" b="1" dirty="0">
                <a:solidFill>
                  <a:srgbClr val="00009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:</a:t>
            </a:r>
            <a:br>
              <a:rPr lang="en-US" sz="3200" b="1" dirty="0">
                <a:solidFill>
                  <a:srgbClr val="00009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en-US" sz="3200" b="1" dirty="0" err="1">
                <a:solidFill>
                  <a:srgbClr val="00009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Fundings</a:t>
            </a:r>
            <a:r>
              <a:rPr lang="en-US" sz="3200" b="1" dirty="0">
                <a:solidFill>
                  <a:srgbClr val="00009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and Tenders Opportunities Portal (FTOP)  </a:t>
            </a:r>
            <a:endParaRPr sz="3200" b="1" dirty="0">
              <a:solidFill>
                <a:srgbClr val="00009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7152028" y="1602193"/>
            <a:ext cx="45720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900" u="sng" dirty="0">
                <a:solidFill>
                  <a:srgbClr val="0059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https://ec.europa.eu/info/funding-tenders/opportunities/portal/screen/home</a:t>
            </a:r>
            <a:r>
              <a:rPr lang="en-US" sz="1900" u="sng" dirty="0">
                <a:solidFill>
                  <a:srgbClr val="0059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dirty="0">
                <a:solidFill>
                  <a:srgbClr val="0059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rgbClr val="0059FF"/>
              </a:solidFill>
            </a:endParaRPr>
          </a:p>
        </p:txBody>
      </p:sp>
      <p:pic>
        <p:nvPicPr>
          <p:cNvPr id="237" name="Google Shape;2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11" y="2355247"/>
            <a:ext cx="5863389" cy="400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3B086A-CDBB-EF43-A7E3-CE0AD6ACB374}"/>
              </a:ext>
            </a:extLst>
          </p:cNvPr>
          <p:cNvSpPr/>
          <p:nvPr/>
        </p:nvSpPr>
        <p:spPr>
          <a:xfrm>
            <a:off x="198057" y="1940747"/>
            <a:ext cx="5665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Tutorial: </a:t>
            </a:r>
          </a:p>
          <a:p>
            <a:r>
              <a:rPr lang="fr-FR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https://www.youtube.com/watch?v=8px3WfQvTNU&amp;t=7s</a:t>
            </a:r>
            <a:r>
              <a:rPr lang="fr-FR" dirty="0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A03CE6-9D29-8249-82A9-A8E3B5BA5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020" y="2724579"/>
            <a:ext cx="5456511" cy="37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24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FFA4F04-DF2F-244F-A195-E27A74A40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005573"/>
            <a:ext cx="8179274" cy="104066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b="1" dirty="0">
                <a:sym typeface="Wingdings" pitchFamily="2" charset="2"/>
              </a:rPr>
              <a:t> </a:t>
            </a:r>
            <a:r>
              <a:rPr lang="fr-FR" b="1" dirty="0"/>
              <a:t>Créer un votre identifiant PIC :</a:t>
            </a:r>
          </a:p>
          <a:p>
            <a:pPr marL="0" indent="0">
              <a:buNone/>
            </a:pPr>
            <a:r>
              <a:rPr lang="fr-FR" b="1" dirty="0">
                <a:hlinkClick r:id="rId2"/>
              </a:rPr>
              <a:t>https://erasmusplus.ma/creation-pic/</a:t>
            </a:r>
            <a:r>
              <a:rPr lang="fr-FR" b="1" dirty="0"/>
              <a:t>  </a:t>
            </a:r>
          </a:p>
          <a:p>
            <a:endParaRPr lang="fr-FR" b="1" dirty="0"/>
          </a:p>
          <a:p>
            <a:endParaRPr lang="fr-FR" b="1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0849AA2-A260-944E-BDC4-0550463C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23217"/>
            <a:ext cx="7886700" cy="782357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Première étape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3F2CCB-501B-8747-B854-82C9C5D0C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711" y="1946758"/>
            <a:ext cx="5074824" cy="31225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09EA4BF-47C0-A843-A631-9CF66FC0C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542810"/>
            <a:ext cx="9144000" cy="22122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8BBD4E-9247-B744-9DE7-B6376CF2AFD0}"/>
              </a:ext>
            </a:extLst>
          </p:cNvPr>
          <p:cNvSpPr/>
          <p:nvPr/>
        </p:nvSpPr>
        <p:spPr>
          <a:xfrm>
            <a:off x="1524000" y="5069288"/>
            <a:ext cx="9144000" cy="7219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C652A5-2F7A-2E4A-B2EC-04A534765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9350" y="289654"/>
            <a:ext cx="1565563" cy="135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212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FFA4F04-DF2F-244F-A195-E27A74A40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176" y="879775"/>
            <a:ext cx="8866224" cy="1461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ym typeface="Wingdings" pitchFamily="2" charset="2"/>
              </a:rPr>
              <a:t> </a:t>
            </a:r>
            <a:r>
              <a:rPr lang="fr-FR" b="1" dirty="0"/>
              <a:t>Créer un votre identifiant </a:t>
            </a:r>
            <a:r>
              <a:rPr lang="fr-FR" sz="3600" b="1" dirty="0">
                <a:solidFill>
                  <a:srgbClr val="FF0000"/>
                </a:solidFill>
              </a:rPr>
              <a:t>PIC</a:t>
            </a:r>
            <a:r>
              <a:rPr lang="fr-FR" b="1" dirty="0"/>
              <a:t> :</a:t>
            </a:r>
          </a:p>
          <a:p>
            <a:pPr marL="0" indent="0">
              <a:buNone/>
            </a:pPr>
            <a:r>
              <a:rPr lang="fr-FR" b="1" dirty="0">
                <a:hlinkClick r:id="rId2"/>
              </a:rPr>
              <a:t>https://erasmusplus.ma/creation-pic/</a:t>
            </a:r>
            <a:r>
              <a:rPr lang="fr-FR" b="1" dirty="0"/>
              <a:t>  </a:t>
            </a:r>
          </a:p>
          <a:p>
            <a:endParaRPr lang="fr-FR" b="1" dirty="0"/>
          </a:p>
          <a:p>
            <a:endParaRPr lang="fr-FR" b="1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0849AA2-A260-944E-BDC4-0550463C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33" y="97418"/>
            <a:ext cx="7886700" cy="782357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Première étape </a:t>
            </a:r>
          </a:p>
        </p:txBody>
      </p:sp>
      <p:pic>
        <p:nvPicPr>
          <p:cNvPr id="7" name="Google Shape;237;p4">
            <a:extLst>
              <a:ext uri="{FF2B5EF4-FFF2-40B4-BE49-F238E27FC236}">
                <a16:creationId xmlns:a16="http://schemas.microsoft.com/office/drawing/2014/main" id="{BC29F45D-5AA5-6343-B82A-B2E483CBB1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5953" y="2506491"/>
            <a:ext cx="7981245" cy="4021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26FC4B-549F-1944-8031-FE3E98969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7301" y="228600"/>
            <a:ext cx="1795099" cy="155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62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FFA4F04-DF2F-244F-A195-E27A74A40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005573"/>
            <a:ext cx="8179274" cy="104066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b="1" dirty="0">
                <a:sym typeface="Wingdings" pitchFamily="2" charset="2"/>
              </a:rPr>
              <a:t> </a:t>
            </a:r>
            <a:r>
              <a:rPr lang="fr-FR" b="1" dirty="0"/>
              <a:t>Créer un votre identifiant PIC :</a:t>
            </a:r>
          </a:p>
          <a:p>
            <a:pPr marL="0" indent="0">
              <a:buNone/>
            </a:pPr>
            <a:r>
              <a:rPr lang="fr-FR" b="1" dirty="0">
                <a:hlinkClick r:id="rId2"/>
              </a:rPr>
              <a:t>https://erasmusplus.ma/creation-pic/</a:t>
            </a:r>
            <a:r>
              <a:rPr lang="fr-FR" b="1" dirty="0"/>
              <a:t>  </a:t>
            </a:r>
          </a:p>
          <a:p>
            <a:endParaRPr lang="fr-FR" b="1" dirty="0"/>
          </a:p>
          <a:p>
            <a:endParaRPr lang="fr-FR" b="1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0849AA2-A260-944E-BDC4-0550463C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57" y="223216"/>
            <a:ext cx="7886700" cy="782357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Première étape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3F2CCB-501B-8747-B854-82C9C5D0C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844" y="2193159"/>
            <a:ext cx="5074824" cy="312253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6D2156-930F-1D40-A3AB-312241512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343" y="372979"/>
            <a:ext cx="1670200" cy="145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0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8"/>
          <p:cNvSpPr txBox="1">
            <a:spLocks noGrp="1"/>
          </p:cNvSpPr>
          <p:nvPr>
            <p:ph type="title"/>
          </p:nvPr>
        </p:nvSpPr>
        <p:spPr>
          <a:xfrm>
            <a:off x="1746422" y="333633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1F3864"/>
              </a:buClr>
              <a:buSzPts val="3600"/>
            </a:pPr>
            <a:r>
              <a:rPr lang="en-US" sz="36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… Pour </a:t>
            </a:r>
            <a:r>
              <a:rPr lang="en-US" sz="3600" b="1" dirty="0" err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s’inspirer</a:t>
            </a:r>
            <a:r>
              <a:rPr lang="en-US" sz="36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b="1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9C3828-9DB1-D241-AE51-4043AC6132AA}"/>
              </a:ext>
            </a:extLst>
          </p:cNvPr>
          <p:cNvSpPr/>
          <p:nvPr/>
        </p:nvSpPr>
        <p:spPr>
          <a:xfrm>
            <a:off x="532074" y="1681752"/>
            <a:ext cx="8166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ym typeface="Wingdings" pitchFamily="2" charset="2"/>
              </a:rPr>
              <a:t> Vous pouvez consulter la plateforme des résultats des projets Erasmus+ </a:t>
            </a:r>
            <a:endParaRPr lang="fr-FR" sz="2000" b="1" dirty="0"/>
          </a:p>
          <a:p>
            <a:r>
              <a:rPr lang="fr-FR" sz="2000" dirty="0">
                <a:hlinkClick r:id="rId3"/>
              </a:rPr>
              <a:t>https://ec.europa.eu/programmes/erasmus-plus/projects_en</a:t>
            </a:r>
            <a:r>
              <a:rPr lang="fr-FR" sz="2000" dirty="0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44E46C-C8E1-6E46-B435-5307A3AA6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242" y="2569579"/>
            <a:ext cx="8732589" cy="411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761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D0E535-3C23-C247-8CF8-021CA11EB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877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Trouver un partenaire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45BA22-700C-5643-8031-6B850D2EF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54383" y="3880266"/>
            <a:ext cx="6947065" cy="80313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fr-FR" sz="1800" dirty="0">
                <a:hlinkClick r:id="rId2"/>
              </a:rPr>
              <a:t>https://www.salto-youth.net/tools/otlas-partner-finding/</a:t>
            </a:r>
            <a:r>
              <a:rPr lang="fr-FR" sz="1800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78D957-AE8D-7044-BA4F-CC1EE4279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688770"/>
            <a:ext cx="5915425" cy="31395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0ED931-A623-014C-8131-E1D998CC4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043" y="947667"/>
            <a:ext cx="5886202" cy="24308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B5F68B-EB63-A742-81E9-5EC0DB752AB5}"/>
              </a:ext>
            </a:extLst>
          </p:cNvPr>
          <p:cNvSpPr/>
          <p:nvPr/>
        </p:nvSpPr>
        <p:spPr>
          <a:xfrm>
            <a:off x="6537519" y="3688593"/>
            <a:ext cx="4793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hlinkClick r:id="rId5"/>
              </a:rPr>
              <a:t>https://europa.eu/youth/volunteering/organisations</a:t>
            </a:r>
            <a:r>
              <a:rPr lang="fr-FR" sz="160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47A23-D066-E44A-A7E0-AEEA20DE567A}"/>
              </a:ext>
            </a:extLst>
          </p:cNvPr>
          <p:cNvSpPr/>
          <p:nvPr/>
        </p:nvSpPr>
        <p:spPr>
          <a:xfrm>
            <a:off x="5354360" y="6308420"/>
            <a:ext cx="6096000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r>
              <a:rPr lang="fr-FR" dirty="0">
                <a:hlinkClick r:id="rId6"/>
              </a:rPr>
              <a:t>https://ec.europa.eu/info/funding-tenders/opportunities/portal/screen/how-to-participate/partner-search</a:t>
            </a:r>
            <a:r>
              <a:rPr lang="fr-FR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5CD2B1E-7C1E-0D44-A132-A302CB4DB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059" y="4569908"/>
            <a:ext cx="4793301" cy="22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67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AF356FA-0DFB-9C45-8243-B876A06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383"/>
            <a:ext cx="12192000" cy="6021233"/>
          </a:xfrm>
          <a:prstGeom prst="rect">
            <a:avLst/>
          </a:prstGeom>
        </p:spPr>
      </p:pic>
      <p:sp>
        <p:nvSpPr>
          <p:cNvPr id="746" name="Google Shape;746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endParaRPr dirty="0"/>
          </a:p>
        </p:txBody>
      </p:sp>
      <p:sp>
        <p:nvSpPr>
          <p:cNvPr id="7" name="Google Shape;749;p30">
            <a:extLst>
              <a:ext uri="{FF2B5EF4-FFF2-40B4-BE49-F238E27FC236}">
                <a16:creationId xmlns:a16="http://schemas.microsoft.com/office/drawing/2014/main" id="{8A4FB42D-1F7F-8345-8C6C-E5F5F2EE0344}"/>
              </a:ext>
            </a:extLst>
          </p:cNvPr>
          <p:cNvSpPr/>
          <p:nvPr/>
        </p:nvSpPr>
        <p:spPr>
          <a:xfrm>
            <a:off x="1357562" y="1493321"/>
            <a:ext cx="3835730" cy="3871356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4966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FFA4F04-DF2F-244F-A195-E27A74A40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75" y="1096904"/>
            <a:ext cx="7014355" cy="4293244"/>
          </a:xfrm>
        </p:spPr>
        <p:txBody>
          <a:bodyPr>
            <a:normAutofit fontScale="55000" lnSpcReduction="20000"/>
          </a:bodyPr>
          <a:lstStyle/>
          <a:p>
            <a:r>
              <a:rPr lang="fr-FR" b="1" dirty="0"/>
              <a:t>VET: EFP: </a:t>
            </a:r>
            <a:r>
              <a:rPr lang="fr-FR" dirty="0"/>
              <a:t>Enseignement et formation professionnels </a:t>
            </a:r>
          </a:p>
          <a:p>
            <a:r>
              <a:rPr lang="fr-FR" b="1" dirty="0"/>
              <a:t>CB-VET</a:t>
            </a:r>
            <a:r>
              <a:rPr lang="fr-FR" dirty="0"/>
              <a:t>: Renforcement de capacité dans l’enseignement et la formation professionnels </a:t>
            </a:r>
          </a:p>
          <a:p>
            <a:r>
              <a:rPr lang="fr-FR" b="1" dirty="0"/>
              <a:t>Guide du programme Erasmus+: LA référence </a:t>
            </a:r>
            <a:r>
              <a:rPr lang="fr-FR" dirty="0"/>
              <a:t>du programme </a:t>
            </a:r>
          </a:p>
          <a:p>
            <a:pPr marL="0" indent="0">
              <a:buNone/>
            </a:pPr>
            <a:r>
              <a:rPr lang="fr-FR" dirty="0"/>
              <a:t>qui regroupe toutes les actions, les conditions d’éligibilité,</a:t>
            </a:r>
          </a:p>
          <a:p>
            <a:pPr marL="0" indent="0">
              <a:buNone/>
            </a:pPr>
            <a:r>
              <a:rPr lang="fr-FR" dirty="0"/>
              <a:t> la durée des projets, les critères, les dates de dépôts …</a:t>
            </a:r>
          </a:p>
          <a:p>
            <a:r>
              <a:rPr lang="fr-FR" b="1" dirty="0"/>
              <a:t>FTOP: </a:t>
            </a:r>
            <a:r>
              <a:rPr lang="fr-FR" b="1" dirty="0" err="1"/>
              <a:t>Funding</a:t>
            </a:r>
            <a:r>
              <a:rPr lang="fr-FR" b="1" dirty="0"/>
              <a:t> and tenders </a:t>
            </a:r>
            <a:r>
              <a:rPr lang="fr-FR" b="1" dirty="0" err="1"/>
              <a:t>Opportunities</a:t>
            </a:r>
            <a:r>
              <a:rPr lang="fr-FR" b="1" dirty="0"/>
              <a:t> Portal </a:t>
            </a:r>
          </a:p>
          <a:p>
            <a:r>
              <a:rPr lang="fr-FR" b="1" dirty="0"/>
              <a:t>Pays membres de l’UE, pays tiers associés </a:t>
            </a:r>
          </a:p>
          <a:p>
            <a:pPr marL="0" indent="0">
              <a:buNone/>
            </a:pPr>
            <a:r>
              <a:rPr lang="fr-FR" b="1" dirty="0"/>
              <a:t>au programme</a:t>
            </a:r>
            <a:r>
              <a:rPr lang="fr-FR" b="1" i="1" dirty="0">
                <a:solidFill>
                  <a:srgbClr val="FF0000"/>
                </a:solidFill>
              </a:rPr>
              <a:t> </a:t>
            </a:r>
            <a:r>
              <a:rPr lang="fr-FR" sz="3200" b="1" i="1" dirty="0">
                <a:solidFill>
                  <a:srgbClr val="FF0000"/>
                </a:solidFill>
              </a:rPr>
              <a:t>vs</a:t>
            </a:r>
            <a:r>
              <a:rPr lang="fr-FR" b="1" i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fr-FR" b="1" dirty="0"/>
              <a:t>pays tiers non associés au programme  (dont le Maroc) </a:t>
            </a:r>
          </a:p>
          <a:p>
            <a:pPr marL="0" indent="0">
              <a:buNone/>
            </a:pPr>
            <a:r>
              <a:rPr lang="fr-FR" b="1" dirty="0"/>
              <a:t>* Régions : le Maroc appartient à la région Sud Méditerranée /Voisinage (sud) de l’UE </a:t>
            </a:r>
            <a:r>
              <a:rPr lang="fr-FR" b="1" dirty="0">
                <a:hlinkClick r:id="rId2"/>
              </a:rPr>
              <a:t>https://erasmusplus.ma/quels-sont-les-pays-participants/</a:t>
            </a:r>
            <a:r>
              <a:rPr lang="fr-FR" b="1" dirty="0"/>
              <a:t> </a:t>
            </a:r>
          </a:p>
          <a:p>
            <a:endParaRPr lang="fr-FR" b="1" dirty="0"/>
          </a:p>
          <a:p>
            <a:endParaRPr lang="fr-FR" b="1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0849AA2-A260-944E-BDC4-0550463C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5" y="223217"/>
            <a:ext cx="9113375" cy="782357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SPEAK ERASMUS ? </a:t>
            </a:r>
          </a:p>
        </p:txBody>
      </p:sp>
      <p:pic>
        <p:nvPicPr>
          <p:cNvPr id="5" name="Google Shape;229;p3">
            <a:extLst>
              <a:ext uri="{FF2B5EF4-FFF2-40B4-BE49-F238E27FC236}">
                <a16:creationId xmlns:a16="http://schemas.microsoft.com/office/drawing/2014/main" id="{A407EEDF-5634-BD4F-BD37-144D64E6E1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8183" y="1082730"/>
            <a:ext cx="2081893" cy="2939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37;p4">
            <a:extLst>
              <a:ext uri="{FF2B5EF4-FFF2-40B4-BE49-F238E27FC236}">
                <a16:creationId xmlns:a16="http://schemas.microsoft.com/office/drawing/2014/main" id="{0344FDEB-374C-974B-BEAF-1557B1194C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0330" y="4839228"/>
            <a:ext cx="3570514" cy="1795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56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6C575E9-0170-4643-A732-0529826E671A}"/>
              </a:ext>
            </a:extLst>
          </p:cNvPr>
          <p:cNvSpPr txBox="1"/>
          <p:nvPr/>
        </p:nvSpPr>
        <p:spPr>
          <a:xfrm>
            <a:off x="5240066" y="730165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Lato Black" panose="020F0A02020204030203" pitchFamily="34" charset="0"/>
                <a:cs typeface="Poppins" pitchFamily="2" charset="77"/>
              </a:rPr>
              <a:t>Mission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CAC761-77DB-C646-8D29-7E7D26086661}"/>
              </a:ext>
            </a:extLst>
          </p:cNvPr>
          <p:cNvSpPr txBox="1"/>
          <p:nvPr/>
        </p:nvSpPr>
        <p:spPr>
          <a:xfrm>
            <a:off x="1705766" y="1213899"/>
            <a:ext cx="8643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113" dirty="0" err="1">
                <a:latin typeface="Poppins Light" pitchFamily="2" charset="77"/>
                <a:cs typeface="Poppins Light" pitchFamily="2" charset="77"/>
              </a:rPr>
              <a:t>Soutien</a:t>
            </a:r>
            <a:r>
              <a:rPr lang="en-US" sz="1200" b="1" spc="113" dirty="0">
                <a:latin typeface="Poppins Light" pitchFamily="2" charset="77"/>
                <a:cs typeface="Poppins Light" pitchFamily="2" charset="77"/>
              </a:rPr>
              <a:t> et </a:t>
            </a:r>
            <a:r>
              <a:rPr lang="en-US" sz="1200" b="1" spc="113" dirty="0" err="1">
                <a:latin typeface="Poppins Light" pitchFamily="2" charset="77"/>
                <a:cs typeface="Poppins Light" pitchFamily="2" charset="77"/>
              </a:rPr>
              <a:t>appui</a:t>
            </a:r>
            <a:r>
              <a:rPr lang="en-US" sz="1200" b="1" spc="113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sz="1200" b="1" spc="113" dirty="0" err="1">
                <a:latin typeface="Poppins Light" pitchFamily="2" charset="77"/>
                <a:cs typeface="Poppins Light" pitchFamily="2" charset="77"/>
              </a:rPr>
              <a:t>à</a:t>
            </a:r>
            <a:r>
              <a:rPr lang="en-US" sz="1200" b="1" spc="113" dirty="0">
                <a:latin typeface="Poppins Light" pitchFamily="2" charset="77"/>
                <a:cs typeface="Poppins Light" pitchFamily="2" charset="77"/>
              </a:rPr>
              <a:t> la </a:t>
            </a:r>
            <a:r>
              <a:rPr lang="fr-MA" sz="1200" b="1" spc="113" dirty="0">
                <a:latin typeface="Poppins Light" pitchFamily="2" charset="77"/>
                <a:cs typeface="Poppins Light" pitchFamily="2" charset="77"/>
              </a:rPr>
              <a:t>commission Européenne, l’Agence exécutive «Education, Audiovisuel et Culture - EACEA», la Délégation de l’UE au Maroc, le MESRSI et les autorités gouvernementales marocaines dans la promotion de la coopération internationale </a:t>
            </a:r>
          </a:p>
          <a:p>
            <a:pPr algn="ctr"/>
            <a:r>
              <a:rPr lang="fr-MA" sz="1200" b="1" spc="113" dirty="0">
                <a:latin typeface="Poppins Light" pitchFamily="2" charset="77"/>
                <a:cs typeface="Poppins Light" pitchFamily="2" charset="77"/>
              </a:rPr>
              <a:t>et la mobilité dans le cadre du  programme «Erasmus+». </a:t>
            </a:r>
          </a:p>
          <a:p>
            <a:pPr algn="ctr"/>
            <a:r>
              <a:rPr lang="en-US" sz="1200" spc="113" dirty="0">
                <a:latin typeface="Poppins Light" pitchFamily="2" charset="77"/>
                <a:cs typeface="Poppins Light" pitchFamily="2" charset="77"/>
              </a:rPr>
              <a:t>  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DD98C432-FAD8-8C45-B67B-4EA0F289F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1" y="181625"/>
            <a:ext cx="2913811" cy="74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00A5CC-A3C7-AA4D-861B-74641BA63438}"/>
              </a:ext>
            </a:extLst>
          </p:cNvPr>
          <p:cNvSpPr/>
          <p:nvPr/>
        </p:nvSpPr>
        <p:spPr>
          <a:xfrm>
            <a:off x="1767272" y="2030001"/>
            <a:ext cx="8557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000090"/>
                </a:solidFill>
                <a:latin typeface="Arial Hebrew"/>
                <a:cs typeface="Arial Hebrew"/>
              </a:rPr>
              <a:t>“</a:t>
            </a:r>
            <a:r>
              <a:rPr lang="en-US" sz="2800" b="1" dirty="0" err="1">
                <a:solidFill>
                  <a:srgbClr val="000090"/>
                </a:solidFill>
                <a:latin typeface="Arial Hebrew"/>
                <a:cs typeface="Arial Hebrew"/>
              </a:rPr>
              <a:t>Coordonner</a:t>
            </a:r>
            <a:r>
              <a:rPr lang="en-US" sz="2800" b="1" dirty="0">
                <a:solidFill>
                  <a:srgbClr val="000090"/>
                </a:solidFill>
                <a:latin typeface="Arial Hebrew"/>
                <a:cs typeface="Arial Hebrew"/>
              </a:rPr>
              <a:t>, </a:t>
            </a:r>
            <a:r>
              <a:rPr lang="en-US" sz="2800" b="1" i="1" dirty="0">
                <a:solidFill>
                  <a:srgbClr val="000090"/>
                </a:solidFill>
                <a:latin typeface="Arial Hebrew"/>
                <a:cs typeface="Arial Hebrew"/>
              </a:rPr>
              <a:t>informer, </a:t>
            </a:r>
            <a:r>
              <a:rPr lang="en-US" sz="2800" b="1" i="1" dirty="0" err="1">
                <a:solidFill>
                  <a:srgbClr val="000090"/>
                </a:solidFill>
                <a:latin typeface="Arial Hebrew"/>
                <a:cs typeface="Arial Hebrew"/>
              </a:rPr>
              <a:t>accompagner</a:t>
            </a:r>
            <a:r>
              <a:rPr lang="en-US" sz="2800" b="1" i="1" dirty="0">
                <a:solidFill>
                  <a:srgbClr val="000090"/>
                </a:solidFill>
                <a:latin typeface="Arial Hebrew"/>
                <a:cs typeface="Arial Hebrew"/>
              </a:rPr>
              <a:t> et </a:t>
            </a:r>
            <a:r>
              <a:rPr lang="en-US" sz="2800" b="1" i="1" dirty="0" err="1">
                <a:solidFill>
                  <a:srgbClr val="000090"/>
                </a:solidFill>
                <a:latin typeface="Arial Hebrew"/>
                <a:cs typeface="Arial Hebrew"/>
              </a:rPr>
              <a:t>valoriser</a:t>
            </a:r>
            <a:r>
              <a:rPr lang="en-US" sz="2800" b="1" dirty="0">
                <a:solidFill>
                  <a:srgbClr val="000090"/>
                </a:solidFill>
                <a:latin typeface="Arial Hebrew"/>
                <a:cs typeface="Arial Hebrew"/>
              </a:rPr>
              <a:t>” </a:t>
            </a:r>
          </a:p>
        </p:txBody>
      </p:sp>
      <p:graphicFrame>
        <p:nvGraphicFramePr>
          <p:cNvPr id="24" name="Diagram 1">
            <a:extLst>
              <a:ext uri="{FF2B5EF4-FFF2-40B4-BE49-F238E27FC236}">
                <a16:creationId xmlns:a16="http://schemas.microsoft.com/office/drawing/2014/main" id="{BF05F677-0DBD-BF45-B313-F5F8C8AFFEBC}"/>
              </a:ext>
            </a:extLst>
          </p:cNvPr>
          <p:cNvGraphicFramePr/>
          <p:nvPr/>
        </p:nvGraphicFramePr>
        <p:xfrm>
          <a:off x="1867514" y="2553222"/>
          <a:ext cx="8319772" cy="4123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61949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Label Qualité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/>
              <a:buChar char="Ø"/>
            </a:pPr>
            <a:r>
              <a:rPr lang="fr-FR" dirty="0"/>
              <a:t>Priorités &amp; objectifs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500" dirty="0"/>
              <a:t>Le label qualité démontre la capacité d’une organisation à </a:t>
            </a:r>
            <a:r>
              <a:rPr lang="fr-FR" sz="2500" b="1" dirty="0"/>
              <a:t>entreprendre des activités de solidarité</a:t>
            </a:r>
            <a:r>
              <a:rPr lang="fr-FR" sz="2500" dirty="0"/>
              <a:t> en conformité avec les </a:t>
            </a:r>
            <a:r>
              <a:rPr lang="fr-FR" sz="2500" b="1" dirty="0"/>
              <a:t>principes et objectifs du Corps Européen de Solidarité</a:t>
            </a:r>
          </a:p>
          <a:p>
            <a:pPr marL="0" indent="0">
              <a:buNone/>
            </a:pPr>
            <a:endParaRPr lang="fr-FR" sz="2500" dirty="0"/>
          </a:p>
          <a:p>
            <a:pPr marL="0" indent="0">
              <a:buNone/>
            </a:pPr>
            <a:r>
              <a:rPr lang="fr-FR" sz="2500" b="1" dirty="0">
                <a:solidFill>
                  <a:srgbClr val="FF0000"/>
                </a:solidFill>
              </a:rPr>
              <a:t>Le label qualité ne signifie pas que vous obtenez un financement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/>
        </p:nvGraphicFramePr>
        <p:xfrm>
          <a:off x="7824788" y="4941888"/>
          <a:ext cx="2520950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7" name="Acrobat Document" r:id="rId3" imgW="6953137" imgH="4400457" progId="AcroExch.Document.DC">
                  <p:embed/>
                </p:oleObj>
              </mc:Choice>
              <mc:Fallback>
                <p:oleObj name="Acrobat Document" r:id="rId3" imgW="6953137" imgH="4400457" progId="AcroExch.Document.DC">
                  <p:embed/>
                  <p:pic>
                    <p:nvPicPr>
                      <p:cNvPr id="4" name="Obje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788" y="4941888"/>
                        <a:ext cx="2520950" cy="159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assemblage-10-ans-AM_signaturemai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5085184"/>
            <a:ext cx="381000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3795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/>
              <a:buChar char="Ø"/>
            </a:pPr>
            <a:r>
              <a:rPr lang="fr-FR" dirty="0"/>
              <a:t>Pour plus d’informations: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500" dirty="0"/>
              <a:t>Notre site: </a:t>
            </a:r>
            <a:r>
              <a:rPr lang="fr-FR" sz="2500" dirty="0">
                <a:hlinkClick r:id="rId2"/>
              </a:rPr>
              <a:t>https://www.salto-youth.net/rc/euromed/ecs/</a:t>
            </a:r>
            <a:r>
              <a:rPr lang="fr-FR" sz="2500" dirty="0"/>
              <a:t> </a:t>
            </a:r>
          </a:p>
          <a:p>
            <a:pPr marL="0" indent="0">
              <a:buNone/>
            </a:pPr>
            <a:r>
              <a:rPr lang="fr-FR" sz="2500" dirty="0"/>
              <a:t>Vous y trouverez le guide du Corps Européen de Solidarité, l’</a:t>
            </a:r>
            <a:r>
              <a:rPr lang="fr-FR" sz="2500" dirty="0" err="1"/>
              <a:t>infokit</a:t>
            </a:r>
            <a:r>
              <a:rPr lang="fr-FR" sz="2500" dirty="0"/>
              <a:t> pour les volontaires …</a:t>
            </a:r>
          </a:p>
          <a:p>
            <a:pPr marL="0" indent="0">
              <a:buNone/>
            </a:pPr>
            <a:endParaRPr lang="fr-FR" sz="2500" dirty="0"/>
          </a:p>
          <a:p>
            <a:pPr marL="0" indent="0">
              <a:buNone/>
            </a:pPr>
            <a:r>
              <a:rPr lang="fr-FR" sz="2500" dirty="0">
                <a:hlinkClick r:id="rId3"/>
              </a:rPr>
              <a:t>Contact@erasmusplus.ma</a:t>
            </a:r>
            <a:r>
              <a:rPr lang="fr-FR" sz="2500" dirty="0"/>
              <a:t> </a:t>
            </a:r>
          </a:p>
          <a:p>
            <a:pPr marL="0" indent="0">
              <a:buNone/>
            </a:pP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844683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31"/>
          <p:cNvSpPr/>
          <p:nvPr/>
        </p:nvSpPr>
        <p:spPr>
          <a:xfrm>
            <a:off x="2124593" y="4609058"/>
            <a:ext cx="7568044" cy="255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facebook.com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erasmus+morocco</a:t>
            </a:r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erasmusplusmorocco</a:t>
            </a:r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www.erasmusplus.ma</a:t>
            </a:r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7" name="Google Shape;75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957" y="24412"/>
            <a:ext cx="4581931" cy="1178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9;p3">
            <a:extLst>
              <a:ext uri="{FF2B5EF4-FFF2-40B4-BE49-F238E27FC236}">
                <a16:creationId xmlns:a16="http://schemas.microsoft.com/office/drawing/2014/main" id="{FD1FC2CE-487C-D047-A976-3E45DE399C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1151" y="1447506"/>
            <a:ext cx="2081893" cy="29391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A2F805-2DF5-BE41-A0FE-E968BBD453BD}"/>
              </a:ext>
            </a:extLst>
          </p:cNvPr>
          <p:cNvSpPr/>
          <p:nvPr/>
        </p:nvSpPr>
        <p:spPr>
          <a:xfrm>
            <a:off x="1524000" y="2686246"/>
            <a:ext cx="5826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hlinkClick r:id="rId5"/>
              </a:rPr>
              <a:t>https://www.eacea.ec.europa.eu/index_en</a:t>
            </a:r>
            <a:r>
              <a:rPr lang="fr-FR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0692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B57C8BD6-2713-2041-81AC-180E5DF284FC}"/>
              </a:ext>
            </a:extLst>
          </p:cNvPr>
          <p:cNvSpPr txBox="1">
            <a:spLocks/>
          </p:cNvSpPr>
          <p:nvPr/>
        </p:nvSpPr>
        <p:spPr>
          <a:xfrm>
            <a:off x="1547661" y="857252"/>
            <a:ext cx="9120339" cy="714323"/>
          </a:xfrm>
          <a:prstGeom prst="rect">
            <a:avLst/>
          </a:prstGeom>
        </p:spPr>
        <p:txBody>
          <a:bodyPr/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altLang="fr-FR" sz="3000" b="1" dirty="0">
              <a:solidFill>
                <a:srgbClr val="000090"/>
              </a:solidFill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29DE977-DFE9-2C47-AA3D-49F3EBD3F2CA}"/>
              </a:ext>
            </a:extLst>
          </p:cNvPr>
          <p:cNvSpPr txBox="1">
            <a:spLocks/>
          </p:cNvSpPr>
          <p:nvPr/>
        </p:nvSpPr>
        <p:spPr>
          <a:xfrm>
            <a:off x="77799" y="6616"/>
            <a:ext cx="11776744" cy="1701272"/>
          </a:xfrm>
          <a:prstGeom prst="rect">
            <a:avLst/>
          </a:prstGeom>
        </p:spPr>
        <p:txBody>
          <a:bodyPr/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Erasmus+  </a:t>
            </a:r>
          </a:p>
          <a:p>
            <a:pPr algn="ctr"/>
            <a:endParaRPr lang="en-GB" altLang="fr-FR" sz="1200" b="1" dirty="0">
              <a:solidFill>
                <a:srgbClr val="000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fr-FR" sz="2400" b="1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GB" altLang="fr-FR" sz="2800" b="1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rogramme</a:t>
            </a:r>
            <a:r>
              <a:rPr lang="en-GB" altLang="fr-FR" sz="2800" b="1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GB" altLang="fr-FR" sz="2800" b="1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l’UE</a:t>
            </a:r>
            <a:r>
              <a:rPr lang="en-GB" altLang="fr-FR" sz="2800" b="1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pour </a:t>
            </a:r>
            <a:r>
              <a:rPr lang="en-GB" altLang="fr-FR" sz="2800" b="1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l’éducation</a:t>
            </a:r>
            <a:r>
              <a:rPr lang="en-GB" altLang="fr-FR" sz="2800" b="1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 formation, la jeunesse et le sport</a:t>
            </a:r>
          </a:p>
          <a:p>
            <a:pPr algn="ctr"/>
            <a:endParaRPr lang="en-GB" altLang="fr-FR" sz="30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Diagram 8">
            <a:extLst>
              <a:ext uri="{FF2B5EF4-FFF2-40B4-BE49-F238E27FC236}">
                <a16:creationId xmlns:a16="http://schemas.microsoft.com/office/drawing/2014/main" id="{CF00E10A-34C4-DC4C-80E3-A471718BCD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1937882"/>
              </p:ext>
            </p:extLst>
          </p:nvPr>
        </p:nvGraphicFramePr>
        <p:xfrm>
          <a:off x="-1810825" y="1528379"/>
          <a:ext cx="5429679" cy="483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D5B6F5E6-3D2A-4F40-82A3-1297E3675B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0883099"/>
              </p:ext>
            </p:extLst>
          </p:nvPr>
        </p:nvGraphicFramePr>
        <p:xfrm>
          <a:off x="1296004" y="1560010"/>
          <a:ext cx="6683931" cy="4396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F404A677-F5CC-3F4E-823A-4E238F439767}"/>
              </a:ext>
            </a:extLst>
          </p:cNvPr>
          <p:cNvSpPr txBox="1"/>
          <p:nvPr/>
        </p:nvSpPr>
        <p:spPr>
          <a:xfrm>
            <a:off x="7326656" y="5599711"/>
            <a:ext cx="486534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</a:rPr>
              <a:t>+ Activités Jean Monnet </a:t>
            </a:r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96AE7454-6227-1744-8337-62E749BBD4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7060697"/>
              </p:ext>
            </p:extLst>
          </p:nvPr>
        </p:nvGraphicFramePr>
        <p:xfrm>
          <a:off x="7466000" y="3038804"/>
          <a:ext cx="4334236" cy="2560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B93A9456-011F-6F40-83A0-A6913FC3B687}"/>
              </a:ext>
            </a:extLst>
          </p:cNvPr>
          <p:cNvSpPr txBox="1"/>
          <p:nvPr/>
        </p:nvSpPr>
        <p:spPr>
          <a:xfrm>
            <a:off x="7076725" y="2195700"/>
            <a:ext cx="2429471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 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Enseignement supérieur</a:t>
            </a:r>
          </a:p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 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Formation professionnelle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A1FB4C4-C438-644A-A1A3-DE0163AF862E}"/>
              </a:ext>
            </a:extLst>
          </p:cNvPr>
          <p:cNvSpPr txBox="1"/>
          <p:nvPr/>
        </p:nvSpPr>
        <p:spPr>
          <a:xfrm>
            <a:off x="10215033" y="2647037"/>
            <a:ext cx="1743461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fr-FR" b="1" dirty="0">
                <a:solidFill>
                  <a:srgbClr val="FF0000"/>
                </a:solidFill>
              </a:rPr>
              <a:t>Jeunesse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5925D8-A43C-904D-BF6B-53DE8A4D41E8}"/>
              </a:ext>
            </a:extLst>
          </p:cNvPr>
          <p:cNvSpPr txBox="1"/>
          <p:nvPr/>
        </p:nvSpPr>
        <p:spPr>
          <a:xfrm>
            <a:off x="1296004" y="6248902"/>
            <a:ext cx="10738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Approche « </a:t>
            </a:r>
            <a:r>
              <a:rPr lang="fr-FR" sz="3600" b="1" dirty="0" err="1">
                <a:solidFill>
                  <a:srgbClr val="FF0000"/>
                </a:solidFill>
              </a:rPr>
              <a:t>Bottom</a:t>
            </a:r>
            <a:r>
              <a:rPr lang="fr-FR" sz="3600" b="1" dirty="0">
                <a:solidFill>
                  <a:srgbClr val="FF0000"/>
                </a:solidFill>
              </a:rPr>
              <a:t>-up » + APPELS à PROJETS </a:t>
            </a:r>
          </a:p>
        </p:txBody>
      </p:sp>
    </p:spTree>
    <p:extLst>
      <p:ext uri="{BB962C8B-B14F-4D97-AF65-F5344CB8AC3E}">
        <p14:creationId xmlns:p14="http://schemas.microsoft.com/office/powerpoint/2010/main" val="939222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B57C8BD6-2713-2041-81AC-180E5DF284FC}"/>
              </a:ext>
            </a:extLst>
          </p:cNvPr>
          <p:cNvSpPr txBox="1">
            <a:spLocks/>
          </p:cNvSpPr>
          <p:nvPr/>
        </p:nvSpPr>
        <p:spPr>
          <a:xfrm>
            <a:off x="1547661" y="857252"/>
            <a:ext cx="9120339" cy="714323"/>
          </a:xfrm>
          <a:prstGeom prst="rect">
            <a:avLst/>
          </a:prstGeom>
        </p:spPr>
        <p:txBody>
          <a:bodyPr/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altLang="fr-FR" sz="3000" b="1" dirty="0">
              <a:solidFill>
                <a:srgbClr val="000090"/>
              </a:solidFill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29DE977-DFE9-2C47-AA3D-49F3EBD3F2CA}"/>
              </a:ext>
            </a:extLst>
          </p:cNvPr>
          <p:cNvSpPr txBox="1">
            <a:spLocks/>
          </p:cNvSpPr>
          <p:nvPr/>
        </p:nvSpPr>
        <p:spPr>
          <a:xfrm>
            <a:off x="77799" y="157087"/>
            <a:ext cx="11776744" cy="1701272"/>
          </a:xfrm>
          <a:prstGeom prst="rect">
            <a:avLst/>
          </a:prstGeom>
        </p:spPr>
        <p:txBody>
          <a:bodyPr/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Erasmus+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D32A015-EA8B-3444-854F-3571F5C29820}"/>
              </a:ext>
            </a:extLst>
          </p:cNvPr>
          <p:cNvSpPr txBox="1"/>
          <p:nvPr/>
        </p:nvSpPr>
        <p:spPr>
          <a:xfrm>
            <a:off x="9241971" y="1701272"/>
            <a:ext cx="2612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12" name="Diagramme 11">
            <a:extLst>
              <a:ext uri="{FF2B5EF4-FFF2-40B4-BE49-F238E27FC236}">
                <a16:creationId xmlns:a16="http://schemas.microsoft.com/office/drawing/2014/main" id="{5A841BC4-BCA5-1C4B-A01F-0B86D06843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656503"/>
              </p:ext>
            </p:extLst>
          </p:nvPr>
        </p:nvGraphicFramePr>
        <p:xfrm>
          <a:off x="997942" y="562579"/>
          <a:ext cx="10196115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163947FA-9858-DE4A-898C-42A2FA818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47"/>
          <a:stretch/>
        </p:blipFill>
        <p:spPr>
          <a:xfrm>
            <a:off x="-468749" y="1214413"/>
            <a:ext cx="2980706" cy="402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61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94D8352-91C3-4DDD-8A21-39A78FF3AE3B}"/>
              </a:ext>
            </a:extLst>
          </p:cNvPr>
          <p:cNvSpPr/>
          <p:nvPr/>
        </p:nvSpPr>
        <p:spPr>
          <a:xfrm>
            <a:off x="1036606" y="61914"/>
            <a:ext cx="6499493" cy="6858000"/>
          </a:xfrm>
          <a:custGeom>
            <a:avLst/>
            <a:gdLst>
              <a:gd name="connsiteX0" fmla="*/ 1003300 w 8238050"/>
              <a:gd name="connsiteY0" fmla="*/ 0 h 6857999"/>
              <a:gd name="connsiteX1" fmla="*/ 8238050 w 8238050"/>
              <a:gd name="connsiteY1" fmla="*/ 0 h 6857999"/>
              <a:gd name="connsiteX2" fmla="*/ 6523550 w 8238050"/>
              <a:gd name="connsiteY2" fmla="*/ 6857999 h 6857999"/>
              <a:gd name="connsiteX3" fmla="*/ 0 w 8238050"/>
              <a:gd name="connsiteY3" fmla="*/ 6857999 h 6857999"/>
              <a:gd name="connsiteX4" fmla="*/ 0 w 8238050"/>
              <a:gd name="connsiteY4" fmla="*/ 40131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8050" h="6857999">
                <a:moveTo>
                  <a:pt x="1003300" y="0"/>
                </a:moveTo>
                <a:lnTo>
                  <a:pt x="8238050" y="0"/>
                </a:lnTo>
                <a:lnTo>
                  <a:pt x="6523550" y="6857999"/>
                </a:lnTo>
                <a:lnTo>
                  <a:pt x="0" y="6857999"/>
                </a:lnTo>
                <a:lnTo>
                  <a:pt x="0" y="40131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135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BE21AA-3183-40F9-BEF5-4666B99BDB3F}"/>
              </a:ext>
            </a:extLst>
          </p:cNvPr>
          <p:cNvSpPr txBox="1"/>
          <p:nvPr/>
        </p:nvSpPr>
        <p:spPr>
          <a:xfrm>
            <a:off x="-47134" y="-34314"/>
            <a:ext cx="4961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Noto Sans JP" panose="020B0500000000000000" pitchFamily="34" charset="-128"/>
              </a:rPr>
              <a:t>Morocco</a:t>
            </a:r>
            <a:r>
              <a:rPr lang="en-US" sz="3300" b="1" dirty="0">
                <a:solidFill>
                  <a:srgbClr val="FFFF00"/>
                </a:solidFill>
                <a:latin typeface="+mj-lt"/>
                <a:ea typeface="Noto Sans JP" panose="020B0500000000000000" pitchFamily="34" charset="-128"/>
              </a:rPr>
              <a:t> in Erasmus </a:t>
            </a:r>
            <a:r>
              <a:rPr lang="en-US" sz="3300" b="1" dirty="0">
                <a:solidFill>
                  <a:srgbClr val="0070C0"/>
                </a:solidFill>
                <a:latin typeface="+mj-lt"/>
                <a:ea typeface="Noto Sans JP" panose="020B0500000000000000" pitchFamily="34" charset="-128"/>
              </a:rPr>
              <a:t>Youth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E7D1D7A-BC96-4C88-A7F6-851E55BD24AB}"/>
              </a:ext>
            </a:extLst>
          </p:cNvPr>
          <p:cNvCxnSpPr>
            <a:cxnSpLocks/>
          </p:cNvCxnSpPr>
          <p:nvPr/>
        </p:nvCxnSpPr>
        <p:spPr>
          <a:xfrm>
            <a:off x="8274248" y="4583295"/>
            <a:ext cx="0" cy="44613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F3F43C50-AE28-0A4E-B30B-BB92AC2A36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" b="2742"/>
          <a:stretch>
            <a:fillRect/>
          </a:stretch>
        </p:blipFill>
        <p:spPr>
          <a:xfrm>
            <a:off x="7469877" y="1"/>
            <a:ext cx="3180781" cy="2003429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57000D-1688-D240-992B-1BE47D589133}"/>
              </a:ext>
            </a:extLst>
          </p:cNvPr>
          <p:cNvSpPr txBox="1"/>
          <p:nvPr/>
        </p:nvSpPr>
        <p:spPr>
          <a:xfrm>
            <a:off x="8131401" y="5447457"/>
            <a:ext cx="1621484" cy="300082"/>
          </a:xfrm>
          <a:prstGeom prst="rect">
            <a:avLst/>
          </a:prstGeom>
          <a:solidFill>
            <a:srgbClr val="EFF0F5"/>
          </a:solidFill>
        </p:spPr>
        <p:txBody>
          <a:bodyPr wrap="square" rtlCol="0">
            <a:spAutoFit/>
          </a:bodyPr>
          <a:lstStyle/>
          <a:p>
            <a:endParaRPr lang="fr-FR" sz="135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1267E9E-845D-BE4D-ADE0-75F514877773}"/>
              </a:ext>
            </a:extLst>
          </p:cNvPr>
          <p:cNvSpPr/>
          <p:nvPr/>
        </p:nvSpPr>
        <p:spPr>
          <a:xfrm>
            <a:off x="2045540" y="2889031"/>
            <a:ext cx="2358323" cy="9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TextBox 6">
            <a:extLst>
              <a:ext uri="{FF2B5EF4-FFF2-40B4-BE49-F238E27FC236}">
                <a16:creationId xmlns:a16="http://schemas.microsoft.com/office/drawing/2014/main" id="{DBA0D061-D416-954F-B6F1-E85B1F371F65}"/>
              </a:ext>
            </a:extLst>
          </p:cNvPr>
          <p:cNvSpPr txBox="1"/>
          <p:nvPr/>
        </p:nvSpPr>
        <p:spPr>
          <a:xfrm>
            <a:off x="2604029" y="2963211"/>
            <a:ext cx="1634794" cy="76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350" b="1" dirty="0">
                <a:solidFill>
                  <a:srgbClr val="494F58"/>
                </a:solidFill>
                <a:latin typeface="+mj-lt"/>
              </a:rPr>
              <a:t>Capacity Building for youth projects </a:t>
            </a:r>
          </a:p>
        </p:txBody>
      </p:sp>
      <p:grpSp>
        <p:nvGrpSpPr>
          <p:cNvPr id="73" name="Group 8">
            <a:extLst>
              <a:ext uri="{FF2B5EF4-FFF2-40B4-BE49-F238E27FC236}">
                <a16:creationId xmlns:a16="http://schemas.microsoft.com/office/drawing/2014/main" id="{C703D15D-40BE-6947-A8EB-91FC605D4708}"/>
              </a:ext>
            </a:extLst>
          </p:cNvPr>
          <p:cNvGrpSpPr/>
          <p:nvPr/>
        </p:nvGrpSpPr>
        <p:grpSpPr>
          <a:xfrm>
            <a:off x="2144441" y="3093354"/>
            <a:ext cx="433397" cy="433397"/>
            <a:chOff x="9105899" y="3567326"/>
            <a:chExt cx="1000125" cy="1000125"/>
          </a:xfrm>
        </p:grpSpPr>
        <p:sp>
          <p:nvSpPr>
            <p:cNvPr id="74" name="Oval 10">
              <a:extLst>
                <a:ext uri="{FF2B5EF4-FFF2-40B4-BE49-F238E27FC236}">
                  <a16:creationId xmlns:a16="http://schemas.microsoft.com/office/drawing/2014/main" id="{6230947B-8973-BF4A-8C9B-AE1BAFCF0B49}"/>
                </a:ext>
              </a:extLst>
            </p:cNvPr>
            <p:cNvSpPr/>
            <p:nvPr/>
          </p:nvSpPr>
          <p:spPr>
            <a:xfrm>
              <a:off x="9105899" y="3567326"/>
              <a:ext cx="1000125" cy="1000125"/>
            </a:xfrm>
            <a:prstGeom prst="ellipse">
              <a:avLst/>
            </a:prstGeom>
            <a:solidFill>
              <a:schemeClr val="accent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Oval 11">
              <a:extLst>
                <a:ext uri="{FF2B5EF4-FFF2-40B4-BE49-F238E27FC236}">
                  <a16:creationId xmlns:a16="http://schemas.microsoft.com/office/drawing/2014/main" id="{72994454-E937-4840-A95E-153010713890}"/>
                </a:ext>
              </a:extLst>
            </p:cNvPr>
            <p:cNvSpPr/>
            <p:nvPr/>
          </p:nvSpPr>
          <p:spPr>
            <a:xfrm>
              <a:off x="9263275" y="3724702"/>
              <a:ext cx="685373" cy="6853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05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8399DA2A-C8B7-6C42-9E00-B8553248374E}"/>
              </a:ext>
            </a:extLst>
          </p:cNvPr>
          <p:cNvSpPr/>
          <p:nvPr/>
        </p:nvSpPr>
        <p:spPr>
          <a:xfrm>
            <a:off x="4476821" y="2883727"/>
            <a:ext cx="2074786" cy="9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9" name="TextBox 19">
            <a:extLst>
              <a:ext uri="{FF2B5EF4-FFF2-40B4-BE49-F238E27FC236}">
                <a16:creationId xmlns:a16="http://schemas.microsoft.com/office/drawing/2014/main" id="{D61D8FE5-D542-C94F-A31C-304C734E99F5}"/>
              </a:ext>
            </a:extLst>
          </p:cNvPr>
          <p:cNvSpPr txBox="1"/>
          <p:nvPr/>
        </p:nvSpPr>
        <p:spPr>
          <a:xfrm>
            <a:off x="5192917" y="3011419"/>
            <a:ext cx="1524595" cy="53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350" b="1" dirty="0">
                <a:solidFill>
                  <a:srgbClr val="494F58"/>
                </a:solidFill>
                <a:latin typeface="+mj-lt"/>
              </a:rPr>
              <a:t>Strategic partnerships</a:t>
            </a:r>
          </a:p>
        </p:txBody>
      </p:sp>
      <p:grpSp>
        <p:nvGrpSpPr>
          <p:cNvPr id="80" name="Group 21">
            <a:extLst>
              <a:ext uri="{FF2B5EF4-FFF2-40B4-BE49-F238E27FC236}">
                <a16:creationId xmlns:a16="http://schemas.microsoft.com/office/drawing/2014/main" id="{7DCB0B3D-65B8-F947-B663-4EC41F811414}"/>
              </a:ext>
            </a:extLst>
          </p:cNvPr>
          <p:cNvGrpSpPr/>
          <p:nvPr/>
        </p:nvGrpSpPr>
        <p:grpSpPr>
          <a:xfrm>
            <a:off x="4593615" y="3080800"/>
            <a:ext cx="433397" cy="433397"/>
            <a:chOff x="9105899" y="3567326"/>
            <a:chExt cx="1000125" cy="1000125"/>
          </a:xfrm>
        </p:grpSpPr>
        <p:sp>
          <p:nvSpPr>
            <p:cNvPr id="81" name="Oval 23">
              <a:extLst>
                <a:ext uri="{FF2B5EF4-FFF2-40B4-BE49-F238E27FC236}">
                  <a16:creationId xmlns:a16="http://schemas.microsoft.com/office/drawing/2014/main" id="{FDAB0982-4339-5D41-BB44-6E310E02272D}"/>
                </a:ext>
              </a:extLst>
            </p:cNvPr>
            <p:cNvSpPr/>
            <p:nvPr/>
          </p:nvSpPr>
          <p:spPr>
            <a:xfrm>
              <a:off x="9105899" y="3567326"/>
              <a:ext cx="1000125" cy="1000125"/>
            </a:xfrm>
            <a:prstGeom prst="ellipse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2" name="Oval 24">
              <a:extLst>
                <a:ext uri="{FF2B5EF4-FFF2-40B4-BE49-F238E27FC236}">
                  <a16:creationId xmlns:a16="http://schemas.microsoft.com/office/drawing/2014/main" id="{0E07DA7E-E3D1-9844-9F49-6C8130EFECD0}"/>
                </a:ext>
              </a:extLst>
            </p:cNvPr>
            <p:cNvSpPr/>
            <p:nvPr/>
          </p:nvSpPr>
          <p:spPr>
            <a:xfrm>
              <a:off x="9263275" y="3724702"/>
              <a:ext cx="685373" cy="68537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latin typeface="+mj-lt"/>
                </a:rPr>
                <a:t>7</a:t>
              </a: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A5941896-F15A-4541-8ACD-3011B786EA03}"/>
              </a:ext>
            </a:extLst>
          </p:cNvPr>
          <p:cNvSpPr/>
          <p:nvPr/>
        </p:nvSpPr>
        <p:spPr>
          <a:xfrm>
            <a:off x="2031360" y="1923986"/>
            <a:ext cx="2358323" cy="9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6" name="TextBox 36">
            <a:extLst>
              <a:ext uri="{FF2B5EF4-FFF2-40B4-BE49-F238E27FC236}">
                <a16:creationId xmlns:a16="http://schemas.microsoft.com/office/drawing/2014/main" id="{82F941F9-C7D6-F24C-AB77-07F53B060EB1}"/>
              </a:ext>
            </a:extLst>
          </p:cNvPr>
          <p:cNvSpPr txBox="1"/>
          <p:nvPr/>
        </p:nvSpPr>
        <p:spPr>
          <a:xfrm>
            <a:off x="2601881" y="1976394"/>
            <a:ext cx="1745102" cy="76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350" b="1" dirty="0">
                <a:solidFill>
                  <a:srgbClr val="494F58"/>
                </a:solidFill>
                <a:latin typeface="+mj-lt"/>
              </a:rPr>
              <a:t>Youth mobility and volunteering  projects </a:t>
            </a:r>
          </a:p>
        </p:txBody>
      </p:sp>
      <p:grpSp>
        <p:nvGrpSpPr>
          <p:cNvPr id="87" name="Group 38">
            <a:extLst>
              <a:ext uri="{FF2B5EF4-FFF2-40B4-BE49-F238E27FC236}">
                <a16:creationId xmlns:a16="http://schemas.microsoft.com/office/drawing/2014/main" id="{902AA895-A9FB-E64C-B75F-25FD20E791AA}"/>
              </a:ext>
            </a:extLst>
          </p:cNvPr>
          <p:cNvGrpSpPr/>
          <p:nvPr/>
        </p:nvGrpSpPr>
        <p:grpSpPr>
          <a:xfrm>
            <a:off x="2009508" y="2175824"/>
            <a:ext cx="433397" cy="433397"/>
            <a:chOff x="9105899" y="3567326"/>
            <a:chExt cx="1000125" cy="1000125"/>
          </a:xfrm>
        </p:grpSpPr>
        <p:sp>
          <p:nvSpPr>
            <p:cNvPr id="88" name="Oval 40">
              <a:extLst>
                <a:ext uri="{FF2B5EF4-FFF2-40B4-BE49-F238E27FC236}">
                  <a16:creationId xmlns:a16="http://schemas.microsoft.com/office/drawing/2014/main" id="{59D17F10-4E00-3B49-9974-42C047F5388D}"/>
                </a:ext>
              </a:extLst>
            </p:cNvPr>
            <p:cNvSpPr/>
            <p:nvPr/>
          </p:nvSpPr>
          <p:spPr>
            <a:xfrm>
              <a:off x="9105899" y="3567326"/>
              <a:ext cx="1000125" cy="1000125"/>
            </a:xfrm>
            <a:prstGeom prst="ellipse">
              <a:avLst/>
            </a:prstGeom>
            <a:solidFill>
              <a:schemeClr val="accent4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9" name="Oval 41">
              <a:extLst>
                <a:ext uri="{FF2B5EF4-FFF2-40B4-BE49-F238E27FC236}">
                  <a16:creationId xmlns:a16="http://schemas.microsoft.com/office/drawing/2014/main" id="{C88F1217-66AC-4E42-957B-78ADBD539B68}"/>
                </a:ext>
              </a:extLst>
            </p:cNvPr>
            <p:cNvSpPr/>
            <p:nvPr/>
          </p:nvSpPr>
          <p:spPr>
            <a:xfrm>
              <a:off x="9263275" y="3724702"/>
              <a:ext cx="685373" cy="6853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571</a:t>
              </a:r>
            </a:p>
          </p:txBody>
        </p:sp>
      </p:grpSp>
      <p:graphicFrame>
        <p:nvGraphicFramePr>
          <p:cNvPr id="103" name="Graphique 102">
            <a:extLst>
              <a:ext uri="{FF2B5EF4-FFF2-40B4-BE49-F238E27FC236}">
                <a16:creationId xmlns:a16="http://schemas.microsoft.com/office/drawing/2014/main" id="{83F7CC39-5C3E-CC49-BD06-64AF7A7BA0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2412409"/>
              </p:ext>
            </p:extLst>
          </p:nvPr>
        </p:nvGraphicFramePr>
        <p:xfrm>
          <a:off x="1352764" y="3882048"/>
          <a:ext cx="3597881" cy="3253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36">
            <a:extLst>
              <a:ext uri="{FF2B5EF4-FFF2-40B4-BE49-F238E27FC236}">
                <a16:creationId xmlns:a16="http://schemas.microsoft.com/office/drawing/2014/main" id="{1B388FD5-AC9F-E846-97F1-75E9919F418E}"/>
              </a:ext>
            </a:extLst>
          </p:cNvPr>
          <p:cNvSpPr txBox="1"/>
          <p:nvPr/>
        </p:nvSpPr>
        <p:spPr>
          <a:xfrm>
            <a:off x="2943547" y="931557"/>
            <a:ext cx="1745102" cy="53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Mobilities of youth </a:t>
            </a:r>
          </a:p>
          <a:p>
            <a:pPr>
              <a:lnSpc>
                <a:spcPct val="110000"/>
              </a:lnSpc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and volunteers 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919C623-A34A-D04F-9E2B-7DEFDE4604DF}"/>
              </a:ext>
            </a:extLst>
          </p:cNvPr>
          <p:cNvGrpSpPr/>
          <p:nvPr/>
        </p:nvGrpSpPr>
        <p:grpSpPr>
          <a:xfrm>
            <a:off x="1948419" y="720284"/>
            <a:ext cx="1027854" cy="1005129"/>
            <a:chOff x="9105899" y="3567326"/>
            <a:chExt cx="1000125" cy="1000125"/>
          </a:xfrm>
        </p:grpSpPr>
        <p:sp>
          <p:nvSpPr>
            <p:cNvPr id="27" name="Oval 40">
              <a:extLst>
                <a:ext uri="{FF2B5EF4-FFF2-40B4-BE49-F238E27FC236}">
                  <a16:creationId xmlns:a16="http://schemas.microsoft.com/office/drawing/2014/main" id="{720D2A0F-CB97-F841-AD1C-2F1AE9758AC0}"/>
                </a:ext>
              </a:extLst>
            </p:cNvPr>
            <p:cNvSpPr/>
            <p:nvPr/>
          </p:nvSpPr>
          <p:spPr>
            <a:xfrm>
              <a:off x="9105899" y="3567326"/>
              <a:ext cx="1000125" cy="1000125"/>
            </a:xfrm>
            <a:prstGeom prst="ellipse">
              <a:avLst/>
            </a:prstGeom>
            <a:solidFill>
              <a:schemeClr val="accent4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Oval 41">
              <a:extLst>
                <a:ext uri="{FF2B5EF4-FFF2-40B4-BE49-F238E27FC236}">
                  <a16:creationId xmlns:a16="http://schemas.microsoft.com/office/drawing/2014/main" id="{AF3FA7A8-00D1-0E42-B57B-7CAE261E5B3A}"/>
                </a:ext>
              </a:extLst>
            </p:cNvPr>
            <p:cNvSpPr/>
            <p:nvPr/>
          </p:nvSpPr>
          <p:spPr>
            <a:xfrm>
              <a:off x="9263275" y="3724702"/>
              <a:ext cx="685373" cy="68537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7391</a:t>
              </a:r>
            </a:p>
            <a:p>
              <a:pPr algn="ctr"/>
              <a:endParaRPr lang="en-US" sz="105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1" name="Group 38">
            <a:extLst>
              <a:ext uri="{FF2B5EF4-FFF2-40B4-BE49-F238E27FC236}">
                <a16:creationId xmlns:a16="http://schemas.microsoft.com/office/drawing/2014/main" id="{37A853A2-21EC-CE43-8123-761C59853569}"/>
              </a:ext>
            </a:extLst>
          </p:cNvPr>
          <p:cNvGrpSpPr/>
          <p:nvPr/>
        </p:nvGrpSpPr>
        <p:grpSpPr>
          <a:xfrm>
            <a:off x="4507594" y="1234062"/>
            <a:ext cx="819878" cy="865933"/>
            <a:chOff x="9105899" y="3567326"/>
            <a:chExt cx="1000125" cy="1000125"/>
          </a:xfrm>
        </p:grpSpPr>
        <p:sp>
          <p:nvSpPr>
            <p:cNvPr id="32" name="Oval 40">
              <a:extLst>
                <a:ext uri="{FF2B5EF4-FFF2-40B4-BE49-F238E27FC236}">
                  <a16:creationId xmlns:a16="http://schemas.microsoft.com/office/drawing/2014/main" id="{0DEAB801-5B64-5D44-833F-9577512B7DE9}"/>
                </a:ext>
              </a:extLst>
            </p:cNvPr>
            <p:cNvSpPr/>
            <p:nvPr/>
          </p:nvSpPr>
          <p:spPr>
            <a:xfrm>
              <a:off x="9105899" y="3567326"/>
              <a:ext cx="1000125" cy="1000125"/>
            </a:xfrm>
            <a:prstGeom prst="ellipse">
              <a:avLst/>
            </a:prstGeom>
            <a:solidFill>
              <a:schemeClr val="accent4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Oval 41">
              <a:extLst>
                <a:ext uri="{FF2B5EF4-FFF2-40B4-BE49-F238E27FC236}">
                  <a16:creationId xmlns:a16="http://schemas.microsoft.com/office/drawing/2014/main" id="{35F141E6-04F2-BF49-A578-9E9C78A4C94C}"/>
                </a:ext>
              </a:extLst>
            </p:cNvPr>
            <p:cNvSpPr/>
            <p:nvPr/>
          </p:nvSpPr>
          <p:spPr>
            <a:xfrm>
              <a:off x="9263275" y="3724702"/>
              <a:ext cx="685373" cy="68537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60%</a:t>
              </a:r>
            </a:p>
            <a:p>
              <a:pPr algn="ctr"/>
              <a:endParaRPr lang="en-US" sz="105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4" name="Group 38">
            <a:extLst>
              <a:ext uri="{FF2B5EF4-FFF2-40B4-BE49-F238E27FC236}">
                <a16:creationId xmlns:a16="http://schemas.microsoft.com/office/drawing/2014/main" id="{6EEA0856-E61B-2C4B-B7BD-FA17376E85D3}"/>
              </a:ext>
            </a:extLst>
          </p:cNvPr>
          <p:cNvGrpSpPr/>
          <p:nvPr/>
        </p:nvGrpSpPr>
        <p:grpSpPr>
          <a:xfrm>
            <a:off x="4467399" y="513776"/>
            <a:ext cx="819878" cy="865933"/>
            <a:chOff x="9105899" y="3567326"/>
            <a:chExt cx="1000125" cy="1000125"/>
          </a:xfrm>
        </p:grpSpPr>
        <p:sp>
          <p:nvSpPr>
            <p:cNvPr id="35" name="Oval 40">
              <a:extLst>
                <a:ext uri="{FF2B5EF4-FFF2-40B4-BE49-F238E27FC236}">
                  <a16:creationId xmlns:a16="http://schemas.microsoft.com/office/drawing/2014/main" id="{09663B7E-16DA-974A-821F-F35347CF1161}"/>
                </a:ext>
              </a:extLst>
            </p:cNvPr>
            <p:cNvSpPr/>
            <p:nvPr/>
          </p:nvSpPr>
          <p:spPr>
            <a:xfrm>
              <a:off x="9105899" y="3567326"/>
              <a:ext cx="1000125" cy="1000125"/>
            </a:xfrm>
            <a:prstGeom prst="ellipse">
              <a:avLst/>
            </a:prstGeom>
            <a:solidFill>
              <a:schemeClr val="accent4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Oval 41">
              <a:extLst>
                <a:ext uri="{FF2B5EF4-FFF2-40B4-BE49-F238E27FC236}">
                  <a16:creationId xmlns:a16="http://schemas.microsoft.com/office/drawing/2014/main" id="{D691D7B9-E801-C442-8444-90D2F9BD7DF8}"/>
                </a:ext>
              </a:extLst>
            </p:cNvPr>
            <p:cNvSpPr/>
            <p:nvPr/>
          </p:nvSpPr>
          <p:spPr>
            <a:xfrm>
              <a:off x="9263275" y="3724702"/>
              <a:ext cx="685373" cy="685373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40%</a:t>
              </a:r>
            </a:p>
            <a:p>
              <a:pPr algn="ctr"/>
              <a:endParaRPr lang="en-US" sz="105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8" name="TextBox 36">
            <a:extLst>
              <a:ext uri="{FF2B5EF4-FFF2-40B4-BE49-F238E27FC236}">
                <a16:creationId xmlns:a16="http://schemas.microsoft.com/office/drawing/2014/main" id="{77B69D22-1857-BD47-828B-3855A377AA6F}"/>
              </a:ext>
            </a:extLst>
          </p:cNvPr>
          <p:cNvSpPr txBox="1"/>
          <p:nvPr/>
        </p:nvSpPr>
        <p:spPr>
          <a:xfrm>
            <a:off x="5319723" y="678576"/>
            <a:ext cx="1745102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Outgoing mobilities  </a:t>
            </a: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5C2024D4-930D-B144-BDC3-3F974FDF9A33}"/>
              </a:ext>
            </a:extLst>
          </p:cNvPr>
          <p:cNvSpPr txBox="1"/>
          <p:nvPr/>
        </p:nvSpPr>
        <p:spPr>
          <a:xfrm>
            <a:off x="5352157" y="1430565"/>
            <a:ext cx="1745102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350" b="1" dirty="0">
                <a:solidFill>
                  <a:schemeClr val="bg1"/>
                </a:solidFill>
                <a:latin typeface="+mj-lt"/>
              </a:rPr>
              <a:t>Incoming mobilities </a:t>
            </a: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5804674A-3FF7-224E-A721-FE1C7C5C5C3D}"/>
              </a:ext>
            </a:extLst>
          </p:cNvPr>
          <p:cNvSpPr txBox="1"/>
          <p:nvPr/>
        </p:nvSpPr>
        <p:spPr>
          <a:xfrm>
            <a:off x="4485339" y="2156097"/>
            <a:ext cx="1930337" cy="553998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1</a:t>
            </a:r>
            <a:r>
              <a:rPr lang="en-US" sz="1500" b="1" baseline="30000" dirty="0">
                <a:solidFill>
                  <a:schemeClr val="bg1"/>
                </a:solidFill>
              </a:rPr>
              <a:t>st</a:t>
            </a:r>
            <a:r>
              <a:rPr lang="en-US" sz="1500" b="1" dirty="0">
                <a:solidFill>
                  <a:schemeClr val="bg1"/>
                </a:solidFill>
              </a:rPr>
              <a:t> in SMED region 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</a:rPr>
              <a:t>(/10 countries)</a:t>
            </a:r>
          </a:p>
        </p:txBody>
      </p:sp>
      <p:sp>
        <p:nvSpPr>
          <p:cNvPr id="46" name="Oval 41">
            <a:extLst>
              <a:ext uri="{FF2B5EF4-FFF2-40B4-BE49-F238E27FC236}">
                <a16:creationId xmlns:a16="http://schemas.microsoft.com/office/drawing/2014/main" id="{9AF761C6-32C3-3644-A5FA-7C2722D9C5D6}"/>
              </a:ext>
            </a:extLst>
          </p:cNvPr>
          <p:cNvSpPr/>
          <p:nvPr/>
        </p:nvSpPr>
        <p:spPr>
          <a:xfrm>
            <a:off x="11116140" y="2079113"/>
            <a:ext cx="914283" cy="89455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55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countries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Oval 41">
            <a:extLst>
              <a:ext uri="{FF2B5EF4-FFF2-40B4-BE49-F238E27FC236}">
                <a16:creationId xmlns:a16="http://schemas.microsoft.com/office/drawing/2014/main" id="{EF584BFE-4FCC-8549-9B33-112A7C823FE6}"/>
              </a:ext>
            </a:extLst>
          </p:cNvPr>
          <p:cNvSpPr/>
          <p:nvPr/>
        </p:nvSpPr>
        <p:spPr>
          <a:xfrm>
            <a:off x="11206149" y="3222926"/>
            <a:ext cx="824274" cy="73425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33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EU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countries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AD52F32-6162-9542-8655-5DA776F3B14D}"/>
              </a:ext>
            </a:extLst>
          </p:cNvPr>
          <p:cNvGrpSpPr/>
          <p:nvPr/>
        </p:nvGrpSpPr>
        <p:grpSpPr>
          <a:xfrm>
            <a:off x="5287277" y="4049353"/>
            <a:ext cx="958858" cy="2402852"/>
            <a:chOff x="5027203" y="1967363"/>
            <a:chExt cx="510714" cy="1691466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0E143C3E-8DF5-5242-84D2-F9A4124DE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203" y="3318488"/>
              <a:ext cx="510712" cy="340341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D8B7E82D-E85B-8A4F-9212-488AA7758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205" y="1967363"/>
              <a:ext cx="510712" cy="340341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5F3202DC-0119-2440-959A-1DAAF726F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203" y="2309971"/>
              <a:ext cx="510712" cy="340341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729E8140-DDDF-F448-8BBD-A31BA022D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204" y="2642926"/>
              <a:ext cx="510712" cy="340341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916C039D-245A-EA4C-9769-979FC608C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203" y="2988002"/>
              <a:ext cx="510712" cy="340341"/>
            </a:xfrm>
            <a:prstGeom prst="rect">
              <a:avLst/>
            </a:prstGeom>
          </p:spPr>
        </p:pic>
      </p:grpSp>
      <p:graphicFrame>
        <p:nvGraphicFramePr>
          <p:cNvPr id="53" name="Chart 13">
            <a:extLst>
              <a:ext uri="{FF2B5EF4-FFF2-40B4-BE49-F238E27FC236}">
                <a16:creationId xmlns:a16="http://schemas.microsoft.com/office/drawing/2014/main" id="{43581255-36D2-674E-AAFE-C2AC20A2FB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6389620"/>
              </p:ext>
            </p:extLst>
          </p:nvPr>
        </p:nvGraphicFramePr>
        <p:xfrm>
          <a:off x="6261077" y="2161194"/>
          <a:ext cx="6183335" cy="4996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82583297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7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80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8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7" dur="2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mph" presetSubtype="0" accel="41000" decel="59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6" grpId="0" animBg="1"/>
      <p:bldP spid="83" grpId="0" animBg="1"/>
      <p:bldGraphic spid="53" grpId="0">
        <p:bldAsOne/>
      </p:bldGraphic>
      <p:bldGraphic spid="53" grpId="1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B57C8BD6-2713-2041-81AC-180E5DF284FC}"/>
              </a:ext>
            </a:extLst>
          </p:cNvPr>
          <p:cNvSpPr txBox="1">
            <a:spLocks/>
          </p:cNvSpPr>
          <p:nvPr/>
        </p:nvSpPr>
        <p:spPr>
          <a:xfrm>
            <a:off x="1547661" y="857252"/>
            <a:ext cx="9120339" cy="714323"/>
          </a:xfrm>
          <a:prstGeom prst="rect">
            <a:avLst/>
          </a:prstGeom>
        </p:spPr>
        <p:txBody>
          <a:bodyPr/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altLang="fr-FR" sz="3000" b="1" dirty="0">
              <a:solidFill>
                <a:srgbClr val="000090"/>
              </a:solidFill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29DE977-DFE9-2C47-AA3D-49F3EBD3F2CA}"/>
              </a:ext>
            </a:extLst>
          </p:cNvPr>
          <p:cNvSpPr txBox="1">
            <a:spLocks/>
          </p:cNvSpPr>
          <p:nvPr/>
        </p:nvSpPr>
        <p:spPr>
          <a:xfrm>
            <a:off x="77799" y="157087"/>
            <a:ext cx="11776744" cy="1701272"/>
          </a:xfrm>
          <a:prstGeom prst="rect">
            <a:avLst/>
          </a:prstGeom>
        </p:spPr>
        <p:txBody>
          <a:bodyPr/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fr-FR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Erasmus+ jeunesse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214239-B9CE-4346-B1E4-4CE240B1207E}"/>
              </a:ext>
            </a:extLst>
          </p:cNvPr>
          <p:cNvSpPr/>
          <p:nvPr/>
        </p:nvSpPr>
        <p:spPr>
          <a:xfrm>
            <a:off x="112413" y="1361978"/>
            <a:ext cx="6616589" cy="2122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Wingdings 3" panose="05040102010807070707" pitchFamily="18" charset="2"/>
              <a:buChar char="["/>
            </a:pPr>
            <a:r>
              <a:rPr lang="fr-FR" sz="20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Formation, ouverture et épanouissement professionnel, personnel et socio-éducatif </a:t>
            </a:r>
          </a:p>
          <a:p>
            <a:pPr marL="257175" indent="-171450">
              <a:lnSpc>
                <a:spcPts val="1100"/>
              </a:lnSpc>
              <a:spcAft>
                <a:spcPts val="800"/>
              </a:spcAft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Soutien à la formation des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apprenants à travers des activités et de l’engagement associatifs </a:t>
            </a:r>
          </a:p>
          <a:p>
            <a:pPr marL="257175" indent="-171450">
              <a:lnSpc>
                <a:spcPts val="1100"/>
              </a:lnSpc>
              <a:spcAft>
                <a:spcPts val="800"/>
              </a:spcAft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Ouverture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sur d’autres cultures et réalités </a:t>
            </a:r>
          </a:p>
          <a:p>
            <a:pPr marL="257175" indent="-171450">
              <a:lnSpc>
                <a:spcPts val="1100"/>
              </a:lnSpc>
              <a:spcAft>
                <a:spcPts val="800"/>
              </a:spcAft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Développement personnel et professionnel des animateurs / adoption </a:t>
            </a:r>
          </a:p>
          <a:p>
            <a:pPr marL="85725">
              <a:lnSpc>
                <a:spcPts val="1100"/>
              </a:lnSpc>
              <a:spcAft>
                <a:spcPts val="800"/>
              </a:spcAft>
              <a:buClr>
                <a:srgbClr val="00B0F0"/>
              </a:buClr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 nouvelles pratiques </a:t>
            </a:r>
          </a:p>
          <a:p>
            <a:pPr marL="257175" indent="-171450">
              <a:lnSpc>
                <a:spcPts val="1100"/>
              </a:lnSpc>
              <a:spcAft>
                <a:spcPts val="800"/>
              </a:spcAft>
              <a:buClr>
                <a:srgbClr val="00B0F0"/>
              </a:buClr>
              <a:buFont typeface="Courier New" panose="02070309020205020404" pitchFamily="49" charset="0"/>
              <a:buChar char="o"/>
            </a:pP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64AC52-BFB1-C843-BF72-A597B5EE1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160" y="4235391"/>
            <a:ext cx="2565611" cy="2465522"/>
          </a:xfrm>
          <a:prstGeom prst="rect">
            <a:avLst/>
          </a:prstGeom>
        </p:spPr>
      </p:pic>
      <p:sp>
        <p:nvSpPr>
          <p:cNvPr id="9" name="Hexagone 8">
            <a:extLst>
              <a:ext uri="{FF2B5EF4-FFF2-40B4-BE49-F238E27FC236}">
                <a16:creationId xmlns:a16="http://schemas.microsoft.com/office/drawing/2014/main" id="{4CBC89B3-9F18-EB46-A907-35AB1C3F4241}"/>
              </a:ext>
            </a:extLst>
          </p:cNvPr>
          <p:cNvSpPr/>
          <p:nvPr/>
        </p:nvSpPr>
        <p:spPr>
          <a:xfrm>
            <a:off x="7279290" y="354767"/>
            <a:ext cx="2144452" cy="1631382"/>
          </a:xfrm>
          <a:prstGeom prst="hexag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+200  </a:t>
            </a:r>
          </a:p>
          <a:p>
            <a:pPr algn="ctr"/>
            <a:r>
              <a:rPr lang="fr-FR" sz="1600" b="1" dirty="0"/>
              <a:t>Associations </a:t>
            </a:r>
          </a:p>
        </p:txBody>
      </p:sp>
      <p:sp>
        <p:nvSpPr>
          <p:cNvPr id="11" name="Hexagone 10">
            <a:extLst>
              <a:ext uri="{FF2B5EF4-FFF2-40B4-BE49-F238E27FC236}">
                <a16:creationId xmlns:a16="http://schemas.microsoft.com/office/drawing/2014/main" id="{4B08ED38-2FD4-6441-94D7-3AFB22C5C461}"/>
              </a:ext>
            </a:extLst>
          </p:cNvPr>
          <p:cNvSpPr/>
          <p:nvPr/>
        </p:nvSpPr>
        <p:spPr>
          <a:xfrm>
            <a:off x="7386261" y="2115847"/>
            <a:ext cx="1930510" cy="1470577"/>
          </a:xfrm>
          <a:prstGeom prst="hexag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22</a:t>
            </a:r>
            <a:r>
              <a:rPr lang="fr-FR" sz="2000" b="1" dirty="0"/>
              <a:t> </a:t>
            </a:r>
          </a:p>
          <a:p>
            <a:pPr algn="ctr"/>
            <a:r>
              <a:rPr lang="fr-FR" sz="2000" b="1" dirty="0"/>
              <a:t>pays non européens </a:t>
            </a:r>
          </a:p>
        </p:txBody>
      </p:sp>
      <p:sp>
        <p:nvSpPr>
          <p:cNvPr id="13" name="Hexagone 12">
            <a:extLst>
              <a:ext uri="{FF2B5EF4-FFF2-40B4-BE49-F238E27FC236}">
                <a16:creationId xmlns:a16="http://schemas.microsoft.com/office/drawing/2014/main" id="{432D8425-79D8-A74C-AD2D-9ECD533FD6A5}"/>
              </a:ext>
            </a:extLst>
          </p:cNvPr>
          <p:cNvSpPr/>
          <p:nvPr/>
        </p:nvSpPr>
        <p:spPr>
          <a:xfrm>
            <a:off x="9209800" y="1317202"/>
            <a:ext cx="1930510" cy="1502256"/>
          </a:xfrm>
          <a:prstGeom prst="hexag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33</a:t>
            </a:r>
            <a:r>
              <a:rPr lang="fr-FR" sz="2000" b="1" dirty="0"/>
              <a:t> </a:t>
            </a:r>
          </a:p>
          <a:p>
            <a:pPr algn="ctr"/>
            <a:r>
              <a:rPr lang="fr-FR" sz="2000" b="1" dirty="0"/>
              <a:t>Pays européens </a:t>
            </a:r>
          </a:p>
        </p:txBody>
      </p:sp>
      <p:sp>
        <p:nvSpPr>
          <p:cNvPr id="14" name="Hexagone 13">
            <a:extLst>
              <a:ext uri="{FF2B5EF4-FFF2-40B4-BE49-F238E27FC236}">
                <a16:creationId xmlns:a16="http://schemas.microsoft.com/office/drawing/2014/main" id="{8E786998-362E-2145-BDA5-84BF8F24F2DD}"/>
              </a:ext>
            </a:extLst>
          </p:cNvPr>
          <p:cNvSpPr/>
          <p:nvPr/>
        </p:nvSpPr>
        <p:spPr>
          <a:xfrm>
            <a:off x="9257952" y="2998790"/>
            <a:ext cx="2020345" cy="1502256"/>
          </a:xfrm>
          <a:prstGeom prst="hexag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16 associations marocaines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35D286D-94EB-B54F-BD24-2D9AE329EEBF}"/>
              </a:ext>
            </a:extLst>
          </p:cNvPr>
          <p:cNvSpPr txBox="1"/>
          <p:nvPr/>
        </p:nvSpPr>
        <p:spPr>
          <a:xfrm>
            <a:off x="77799" y="3909151"/>
            <a:ext cx="5892185" cy="2180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171450"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SzPct val="110000"/>
              <a:buFont typeface="Wingdings 3" panose="05040102010807070707" pitchFamily="18" charset="2"/>
              <a:buChar char="["/>
            </a:pPr>
            <a:r>
              <a:rPr lang="fr-FR" sz="2000" b="1" dirty="0">
                <a:solidFill>
                  <a:srgbClr val="1F4E7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Sur les institutions : Internationalisation </a:t>
            </a:r>
          </a:p>
          <a:p>
            <a:pPr marL="257175" indent="-171450" algn="just">
              <a:lnSpc>
                <a:spcPts val="1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Modernisation de la gestion </a:t>
            </a:r>
          </a:p>
          <a:p>
            <a:pPr marL="257175" indent="-171450" algn="just">
              <a:lnSpc>
                <a:spcPts val="1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Amélioration de la qualité de l’offre d’accompagnement et de services pour les jeunes </a:t>
            </a:r>
          </a:p>
          <a:p>
            <a:pPr marL="257175" indent="-171450" algn="just">
              <a:lnSpc>
                <a:spcPts val="1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Digitalisation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57175" indent="-171450" algn="just">
              <a:lnSpc>
                <a:spcPts val="1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Professionnalisation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des formations et ouverture socio-économique </a:t>
            </a:r>
          </a:p>
          <a:p>
            <a:pPr marL="257175" indent="-171450" algn="just">
              <a:lnSpc>
                <a:spcPts val="1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Formation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et accompagnement des personnels </a:t>
            </a:r>
          </a:p>
          <a:p>
            <a:pPr marL="257175" indent="-171450" algn="just">
              <a:lnSpc>
                <a:spcPts val="1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Amélioration des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infrastructures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57175" indent="-171450" algn="just">
              <a:lnSpc>
                <a:spcPts val="1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Réseautage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et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coopération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nationale &amp; institutionnels </a:t>
            </a:r>
          </a:p>
        </p:txBody>
      </p:sp>
    </p:spTree>
    <p:extLst>
      <p:ext uri="{BB962C8B-B14F-4D97-AF65-F5344CB8AC3E}">
        <p14:creationId xmlns:p14="http://schemas.microsoft.com/office/powerpoint/2010/main" val="204601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5558</TotalTime>
  <Words>4958</Words>
  <Application>Microsoft Macintosh PowerPoint</Application>
  <PresentationFormat>Grand écran</PresentationFormat>
  <Paragraphs>625</Paragraphs>
  <Slides>52</Slides>
  <Notes>15</Notes>
  <HiddenSlides>0</HiddenSlides>
  <MMClips>0</MMClips>
  <ScaleCrop>false</ScaleCrop>
  <HeadingPairs>
    <vt:vector size="8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73" baseType="lpstr">
      <vt:lpstr>Calibri</vt:lpstr>
      <vt:lpstr>Oswald</vt:lpstr>
      <vt:lpstr>Tahoma</vt:lpstr>
      <vt:lpstr>Wingdings</vt:lpstr>
      <vt:lpstr>Lato Light</vt:lpstr>
      <vt:lpstr>Arial Hebrew</vt:lpstr>
      <vt:lpstr>Poppins Light</vt:lpstr>
      <vt:lpstr>Wingdings 3</vt:lpstr>
      <vt:lpstr>Lato Black</vt:lpstr>
      <vt:lpstr>Arial</vt:lpstr>
      <vt:lpstr>Twentieth Century</vt:lpstr>
      <vt:lpstr>EC Square Sans Cond Pro</vt:lpstr>
      <vt:lpstr>Fira Sans Extra Condensed Medium</vt:lpstr>
      <vt:lpstr>Livvic</vt:lpstr>
      <vt:lpstr>Economica</vt:lpstr>
      <vt:lpstr>Source Sans Pro Light</vt:lpstr>
      <vt:lpstr>Source Sans Pro</vt:lpstr>
      <vt:lpstr>Courier New</vt:lpstr>
      <vt:lpstr>Office Theme</vt:lpstr>
      <vt:lpstr>1_Office Theme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Erasmus+  2021 – 2027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Organisations éligibles  ? </vt:lpstr>
      <vt:lpstr>Présentation PowerPoint</vt:lpstr>
      <vt:lpstr>Présentation PowerPoint</vt:lpstr>
      <vt:lpstr>Priorités du programme      </vt:lpstr>
      <vt:lpstr>Exemple d’activités</vt:lpstr>
      <vt:lpstr>Présentation PowerPoint</vt:lpstr>
      <vt:lpstr>Présentation PowerPoint</vt:lpstr>
      <vt:lpstr>Présentation PowerPoint</vt:lpstr>
      <vt:lpstr>Présentation PowerPoint</vt:lpstr>
      <vt:lpstr>Comment candidater ? </vt:lpstr>
      <vt:lpstr>Comment candidater ? </vt:lpstr>
      <vt:lpstr>Système de publication unifié : Fundings and Tenders Opportunities Portal (FTOP)  </vt:lpstr>
      <vt:lpstr>Première étape </vt:lpstr>
      <vt:lpstr>Première étape </vt:lpstr>
      <vt:lpstr>Première étape </vt:lpstr>
      <vt:lpstr>… Pour s’inspirer </vt:lpstr>
      <vt:lpstr>Trouver un partenaire </vt:lpstr>
      <vt:lpstr>Présentation PowerPoint</vt:lpstr>
      <vt:lpstr>DO YOU SPEAK ERASMUS ? </vt:lpstr>
      <vt:lpstr>Label Qualité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Nahid Ahmed</dc:creator>
  <cp:lastModifiedBy>Microsoft Office User</cp:lastModifiedBy>
  <cp:revision>96</cp:revision>
  <dcterms:created xsi:type="dcterms:W3CDTF">2018-05-09T09:19:15Z</dcterms:created>
  <dcterms:modified xsi:type="dcterms:W3CDTF">2022-02-23T12:21:36Z</dcterms:modified>
</cp:coreProperties>
</file>